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7.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8.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9.xml" ContentType="application/vnd.openxmlformats-officedocument.presentationml.notesSlide+xml"/>
  <Override PartName="/ppt/comments/comment1.xml" ContentType="application/vnd.openxmlformats-officedocument.presentationml.comment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10.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11.xml" ContentType="application/vnd.openxmlformats-officedocument.presentationml.notesSlide+xml"/>
  <Override PartName="/ppt/tags/tag23.xml" ContentType="application/vnd.openxmlformats-officedocument.presentationml.tags+xml"/>
  <Override PartName="/ppt/notesSlides/notesSlide12.xml" ContentType="application/vnd.openxmlformats-officedocument.presentationml.notesSlide+xml"/>
  <Override PartName="/ppt/tags/tag24.xml" ContentType="application/vnd.openxmlformats-officedocument.presentationml.tags+xml"/>
  <Override PartName="/ppt/notesSlides/notesSlide13.xml" ContentType="application/vnd.openxmlformats-officedocument.presentationml.notesSlide+xml"/>
  <Override PartName="/ppt/tags/tag25.xml" ContentType="application/vnd.openxmlformats-officedocument.presentationml.tags+xml"/>
  <Override PartName="/ppt/notesSlides/notesSlide14.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3" r:id="rId5"/>
  </p:sldMasterIdLst>
  <p:notesMasterIdLst>
    <p:notesMasterId r:id="rId32"/>
  </p:notesMasterIdLst>
  <p:sldIdLst>
    <p:sldId id="377" r:id="rId6"/>
    <p:sldId id="378" r:id="rId7"/>
    <p:sldId id="310" r:id="rId8"/>
    <p:sldId id="380" r:id="rId9"/>
    <p:sldId id="307" r:id="rId10"/>
    <p:sldId id="308" r:id="rId11"/>
    <p:sldId id="379" r:id="rId12"/>
    <p:sldId id="313" r:id="rId13"/>
    <p:sldId id="314" r:id="rId14"/>
    <p:sldId id="316" r:id="rId15"/>
    <p:sldId id="318" r:id="rId16"/>
    <p:sldId id="320" r:id="rId17"/>
    <p:sldId id="321" r:id="rId18"/>
    <p:sldId id="329" r:id="rId19"/>
    <p:sldId id="331" r:id="rId20"/>
    <p:sldId id="336" r:id="rId21"/>
    <p:sldId id="338" r:id="rId22"/>
    <p:sldId id="337" r:id="rId23"/>
    <p:sldId id="341" r:id="rId24"/>
    <p:sldId id="334" r:id="rId25"/>
    <p:sldId id="344" r:id="rId26"/>
    <p:sldId id="352" r:id="rId27"/>
    <p:sldId id="358" r:id="rId28"/>
    <p:sldId id="360" r:id="rId29"/>
    <p:sldId id="366" r:id="rId30"/>
    <p:sldId id="370" r:id="rId31"/>
  </p:sldIdLst>
  <p:sldSz cx="12192000" cy="6858000"/>
  <p:notesSz cx="6858000" cy="9144000"/>
  <p:custDataLst>
    <p:tags r:id="rId33"/>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1008">
          <p15:clr>
            <a:srgbClr val="A4A3A4"/>
          </p15:clr>
        </p15:guide>
        <p15:guide id="2" pos="384">
          <p15:clr>
            <a:srgbClr val="A4A3A4"/>
          </p15:clr>
        </p15:guide>
        <p15:guide id="3" pos="7232">
          <p15:clr>
            <a:srgbClr val="A4A3A4"/>
          </p15:clr>
        </p15:guide>
        <p15:guide id="4" pos="4003">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 Willingham" initials="TW" lastIdx="1" clrIdx="0">
    <p:extLst>
      <p:ext uri="{19B8F6BF-5375-455C-9EA6-DF929625EA0E}">
        <p15:presenceInfo xmlns:p15="http://schemas.microsoft.com/office/powerpoint/2012/main" xmlns="" userId="S-1-5-21-2127521184-1604012920-1887927527-46832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2C6"/>
    <a:srgbClr val="000066"/>
    <a:srgbClr val="0000CC"/>
    <a:srgbClr val="0000FF"/>
    <a:srgbClr val="DECD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85" autoAdjust="0"/>
    <p:restoredTop sz="90603" autoAdjust="0"/>
  </p:normalViewPr>
  <p:slideViewPr>
    <p:cSldViewPr>
      <p:cViewPr>
        <p:scale>
          <a:sx n="90" d="100"/>
          <a:sy n="90" d="100"/>
        </p:scale>
        <p:origin x="-582" y="162"/>
      </p:cViewPr>
      <p:guideLst>
        <p:guide orient="horz" pos="1008"/>
        <p:guide pos="384"/>
        <p:guide pos="7232"/>
        <p:guide pos="4003"/>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gs" Target="tags/tag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3-12-06T13:04:54.471" idx="1">
    <p:pos x="3182" y="1942"/>
    <p:text>Maybe a graphic that illustrates where device drivers work, or maybe a graphic of how they work?
http://technet.microsoft.com/en-us/library/cc776246(v=WS.10).aspx</p:text>
    <p:extLst>
      <p:ext uri="{C676402C-5697-4E1C-873F-D02D1690AC5C}">
        <p15:threadingInfo xmlns:p15="http://schemas.microsoft.com/office/powerpoint/2012/main" xmlns="" timeZoneBias="4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32DF6CC9-E0B2-4E88-AF3F-FC8344201E17}" type="datetimeFigureOut">
              <a:rPr lang="en-US"/>
              <a:pPr>
                <a:defRPr/>
              </a:pPr>
              <a:t>10/29/2017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CE325BE-DA35-42E3-9AF5-505E9BBA3EEA}" type="slidenum">
              <a:rPr lang="en-US"/>
              <a:pPr>
                <a:defRPr/>
              </a:pPr>
              <a:t>‹#›</a:t>
            </a:fld>
            <a:endParaRPr lang="en-US"/>
          </a:p>
        </p:txBody>
      </p:sp>
    </p:spTree>
    <p:extLst>
      <p:ext uri="{BB962C8B-B14F-4D97-AF65-F5344CB8AC3E}">
        <p14:creationId xmlns:p14="http://schemas.microsoft.com/office/powerpoint/2010/main" val="27803578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61CA881-E802-40C7-8791-08107AB20ACB}" type="slidenum">
              <a:rPr lang="en-US" altLang="en-US" smtClean="0">
                <a:solidFill>
                  <a:srgbClr val="000000"/>
                </a:solidFill>
                <a:latin typeface="Arial" panose="020B0604020202020204" pitchFamily="34" charset="0"/>
              </a:rPr>
              <a:pPr>
                <a:spcBef>
                  <a:spcPct val="0"/>
                </a:spcBef>
              </a:pPr>
              <a:t>1</a:t>
            </a:fld>
            <a:endParaRPr lang="en-US" altLang="en-US"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24846518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FF8A415-D24F-4321-AC6C-04E1F440AAFE}" type="slidenum">
              <a:rPr lang="en-US" altLang="en-US" smtClean="0">
                <a:latin typeface="Arial" panose="020B0604020202020204" pitchFamily="34" charset="0"/>
              </a:rPr>
              <a:pPr>
                <a:spcBef>
                  <a:spcPct val="0"/>
                </a:spcBef>
              </a:pPr>
              <a:t>19</a:t>
            </a:fld>
            <a:endParaRPr lang="en-US" altLang="en-US" smtClean="0">
              <a:latin typeface="Arial" panose="020B0604020202020204" pitchFamily="34" charset="0"/>
            </a:endParaRPr>
          </a:p>
        </p:txBody>
      </p:sp>
    </p:spTree>
    <p:extLst>
      <p:ext uri="{BB962C8B-B14F-4D97-AF65-F5344CB8AC3E}">
        <p14:creationId xmlns:p14="http://schemas.microsoft.com/office/powerpoint/2010/main" val="20161115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FB173CA-8C3F-40BB-BD67-1F3364D0089E}" type="slidenum">
              <a:rPr lang="en-US" altLang="en-US" smtClean="0">
                <a:latin typeface="Arial" panose="020B0604020202020204" pitchFamily="34" charset="0"/>
              </a:rPr>
              <a:pPr>
                <a:spcBef>
                  <a:spcPct val="0"/>
                </a:spcBef>
              </a:pPr>
              <a:t>21</a:t>
            </a:fld>
            <a:endParaRPr lang="en-US" altLang="en-US" smtClean="0">
              <a:latin typeface="Arial" panose="020B0604020202020204" pitchFamily="34" charset="0"/>
            </a:endParaRPr>
          </a:p>
        </p:txBody>
      </p:sp>
    </p:spTree>
    <p:extLst>
      <p:ext uri="{BB962C8B-B14F-4D97-AF65-F5344CB8AC3E}">
        <p14:creationId xmlns:p14="http://schemas.microsoft.com/office/powerpoint/2010/main" val="14759357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85000" lnSpcReduction="20000"/>
          </a:bodyPr>
          <a:lstStyle/>
          <a:p>
            <a:pPr>
              <a:defRPr/>
            </a:pPr>
            <a:endParaRPr lang="en-US" dirty="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0F19CDC-8328-48C2-970F-65F303FE806C}" type="slidenum">
              <a:rPr lang="en-US" altLang="en-US" smtClean="0">
                <a:latin typeface="Arial" panose="020B0604020202020204" pitchFamily="34" charset="0"/>
              </a:rPr>
              <a:pPr>
                <a:spcBef>
                  <a:spcPct val="0"/>
                </a:spcBef>
              </a:pPr>
              <a:t>22</a:t>
            </a:fld>
            <a:endParaRPr lang="en-US" altLang="en-US" smtClean="0">
              <a:latin typeface="Arial" panose="020B0604020202020204" pitchFamily="34" charset="0"/>
            </a:endParaRPr>
          </a:p>
        </p:txBody>
      </p:sp>
    </p:spTree>
    <p:extLst>
      <p:ext uri="{BB962C8B-B14F-4D97-AF65-F5344CB8AC3E}">
        <p14:creationId xmlns:p14="http://schemas.microsoft.com/office/powerpoint/2010/main" val="15948130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A server role is a set of software programs that, when installed and properly configured, enables a computer perform a specific function for multiple users or computers within a network.</a:t>
            </a:r>
          </a:p>
          <a:p>
            <a:r>
              <a:rPr lang="en-US" altLang="en-US" dirty="0" smtClean="0"/>
              <a:t>Role services are software programs that provide the functionality of a role or service. </a:t>
            </a:r>
          </a:p>
          <a:p>
            <a:endParaRPr lang="en-US" altLang="en-US" dirty="0"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0F3C1CC-32DB-45C8-A4AD-26CFAD657353}" type="slidenum">
              <a:rPr lang="en-US" altLang="en-US" smtClean="0">
                <a:latin typeface="Arial" panose="020B0604020202020204" pitchFamily="34" charset="0"/>
              </a:rPr>
              <a:pPr>
                <a:spcBef>
                  <a:spcPct val="0"/>
                </a:spcBef>
              </a:pPr>
              <a:t>23</a:t>
            </a:fld>
            <a:endParaRPr lang="en-US" altLang="en-US" smtClean="0">
              <a:latin typeface="Arial" panose="020B0604020202020204" pitchFamily="34" charset="0"/>
            </a:endParaRPr>
          </a:p>
        </p:txBody>
      </p:sp>
    </p:spTree>
    <p:extLst>
      <p:ext uri="{BB962C8B-B14F-4D97-AF65-F5344CB8AC3E}">
        <p14:creationId xmlns:p14="http://schemas.microsoft.com/office/powerpoint/2010/main" val="30321461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Features are software programs that are not directly part of a role. </a:t>
            </a:r>
          </a:p>
          <a:p>
            <a:r>
              <a:rPr lang="en-US" altLang="en-US" smtClean="0"/>
              <a:t>Instead, they can support or augment the server. </a:t>
            </a:r>
          </a:p>
          <a:p>
            <a:endParaRPr lang="en-US" altLang="en-US"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0A7FDA8-FDA9-4935-A1C9-7295C191B4DA}" type="slidenum">
              <a:rPr lang="en-US" altLang="en-US" smtClean="0">
                <a:latin typeface="Arial" panose="020B0604020202020204" pitchFamily="34" charset="0"/>
              </a:rPr>
              <a:pPr>
                <a:spcBef>
                  <a:spcPct val="0"/>
                </a:spcBef>
              </a:pPr>
              <a:t>24</a:t>
            </a:fld>
            <a:endParaRPr lang="en-US" altLang="en-US" smtClean="0">
              <a:latin typeface="Arial" panose="020B0604020202020204" pitchFamily="34" charset="0"/>
            </a:endParaRPr>
          </a:p>
        </p:txBody>
      </p:sp>
    </p:spTree>
    <p:extLst>
      <p:ext uri="{BB962C8B-B14F-4D97-AF65-F5344CB8AC3E}">
        <p14:creationId xmlns:p14="http://schemas.microsoft.com/office/powerpoint/2010/main" val="877460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This should also be a review for the 70-642.</a:t>
            </a:r>
          </a:p>
          <a:p>
            <a:pPr eaLnBrk="1" hangingPunct="1"/>
            <a:endParaRPr lang="en-US" altLang="en-US" dirty="0" smtClean="0"/>
          </a:p>
        </p:txBody>
      </p:sp>
    </p:spTree>
    <p:extLst>
      <p:ext uri="{BB962C8B-B14F-4D97-AF65-F5344CB8AC3E}">
        <p14:creationId xmlns:p14="http://schemas.microsoft.com/office/powerpoint/2010/main" val="715375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70000" lnSpcReduction="20000"/>
          </a:bodyPr>
          <a:lstStyle/>
          <a:p>
            <a:pPr>
              <a:defRPr/>
            </a:pPr>
            <a:endParaRPr lang="en-US" dirty="0" smtClean="0"/>
          </a:p>
          <a:p>
            <a:pPr>
              <a:defRPr/>
            </a:pPr>
            <a:endParaRPr lang="en-US" dirty="0"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CEA1EE9-6C04-4CA5-9634-140204B20428}" type="slidenum">
              <a:rPr lang="en-US" altLang="en-US" smtClean="0">
                <a:latin typeface="Arial" panose="020B0604020202020204" pitchFamily="34" charset="0"/>
              </a:rPr>
              <a:pPr>
                <a:spcBef>
                  <a:spcPct val="0"/>
                </a:spcBef>
              </a:pPr>
              <a:t>3</a:t>
            </a:fld>
            <a:endParaRPr lang="en-US" altLang="en-US" smtClean="0">
              <a:latin typeface="Arial" panose="020B0604020202020204" pitchFamily="34" charset="0"/>
            </a:endParaRPr>
          </a:p>
        </p:txBody>
      </p:sp>
    </p:spTree>
    <p:extLst>
      <p:ext uri="{BB962C8B-B14F-4D97-AF65-F5344CB8AC3E}">
        <p14:creationId xmlns:p14="http://schemas.microsoft.com/office/powerpoint/2010/main" val="192307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9EB5028-D242-4A4A-A12C-649AC9A2C33E}" type="slidenum">
              <a:rPr lang="en-US" altLang="en-US" smtClean="0">
                <a:latin typeface="Arial" panose="020B0604020202020204" pitchFamily="34" charset="0"/>
              </a:rPr>
              <a:pPr>
                <a:spcBef>
                  <a:spcPct val="0"/>
                </a:spcBef>
              </a:pPr>
              <a:t>5</a:t>
            </a:fld>
            <a:endParaRPr lang="en-US" altLang="en-US" smtClean="0">
              <a:latin typeface="Arial" panose="020B0604020202020204" pitchFamily="34" charset="0"/>
            </a:endParaRPr>
          </a:p>
        </p:txBody>
      </p:sp>
    </p:spTree>
    <p:extLst>
      <p:ext uri="{BB962C8B-B14F-4D97-AF65-F5344CB8AC3E}">
        <p14:creationId xmlns:p14="http://schemas.microsoft.com/office/powerpoint/2010/main" val="3762369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2CCAB8-E770-49B3-9FB6-DCBB7ED3490C}" type="slidenum">
              <a:rPr lang="en-US" altLang="en-US" smtClean="0">
                <a:latin typeface="Arial" panose="020B0604020202020204" pitchFamily="34" charset="0"/>
              </a:rPr>
              <a:pPr>
                <a:spcBef>
                  <a:spcPct val="0"/>
                </a:spcBef>
              </a:pPr>
              <a:t>6</a:t>
            </a:fld>
            <a:endParaRPr lang="en-US" altLang="en-US" smtClean="0">
              <a:latin typeface="Arial" panose="020B0604020202020204" pitchFamily="34" charset="0"/>
            </a:endParaRPr>
          </a:p>
        </p:txBody>
      </p:sp>
    </p:spTree>
    <p:extLst>
      <p:ext uri="{BB962C8B-B14F-4D97-AF65-F5344CB8AC3E}">
        <p14:creationId xmlns:p14="http://schemas.microsoft.com/office/powerpoint/2010/main" val="532290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70000" lnSpcReduction="20000"/>
          </a:bodyPr>
          <a:lstStyle/>
          <a:p>
            <a:pPr>
              <a:defRPr/>
            </a:pPr>
            <a:endParaRPr lang="en-US" dirty="0"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CEA1EE9-6C04-4CA5-9634-140204B20428}" type="slidenum">
              <a:rPr lang="en-US" altLang="en-US" smtClean="0">
                <a:latin typeface="Arial" panose="020B0604020202020204" pitchFamily="34" charset="0"/>
              </a:rPr>
              <a:pPr>
                <a:spcBef>
                  <a:spcPct val="0"/>
                </a:spcBef>
              </a:pPr>
              <a:t>7</a:t>
            </a:fld>
            <a:endParaRPr lang="en-US" altLang="en-US" smtClean="0">
              <a:latin typeface="Arial" panose="020B0604020202020204" pitchFamily="34" charset="0"/>
            </a:endParaRPr>
          </a:p>
        </p:txBody>
      </p:sp>
    </p:spTree>
    <p:extLst>
      <p:ext uri="{BB962C8B-B14F-4D97-AF65-F5344CB8AC3E}">
        <p14:creationId xmlns:p14="http://schemas.microsoft.com/office/powerpoint/2010/main" val="811569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1531C03-AFC2-4371-BA43-CE9AF45BA4FF}" type="slidenum">
              <a:rPr lang="en-US" altLang="en-US" smtClean="0">
                <a:latin typeface="Arial" panose="020B0604020202020204" pitchFamily="34" charset="0"/>
              </a:rPr>
              <a:pPr>
                <a:spcBef>
                  <a:spcPct val="0"/>
                </a:spcBef>
              </a:pPr>
              <a:t>9</a:t>
            </a:fld>
            <a:endParaRPr lang="en-US" altLang="en-US" smtClean="0">
              <a:latin typeface="Arial" panose="020B0604020202020204" pitchFamily="34" charset="0"/>
            </a:endParaRPr>
          </a:p>
        </p:txBody>
      </p:sp>
    </p:spTree>
    <p:extLst>
      <p:ext uri="{BB962C8B-B14F-4D97-AF65-F5344CB8AC3E}">
        <p14:creationId xmlns:p14="http://schemas.microsoft.com/office/powerpoint/2010/main" val="2303742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AB97857-94D6-4F52-9B7C-18A63DD76CFD}" type="slidenum">
              <a:rPr lang="en-US" altLang="en-US" smtClean="0">
                <a:latin typeface="Arial" panose="020B0604020202020204" pitchFamily="34" charset="0"/>
              </a:rPr>
              <a:pPr>
                <a:spcBef>
                  <a:spcPct val="0"/>
                </a:spcBef>
              </a:pPr>
              <a:t>11</a:t>
            </a:fld>
            <a:endParaRPr lang="en-US" altLang="en-US" smtClean="0">
              <a:latin typeface="Arial" panose="020B0604020202020204" pitchFamily="34" charset="0"/>
            </a:endParaRPr>
          </a:p>
        </p:txBody>
      </p:sp>
    </p:spTree>
    <p:extLst>
      <p:ext uri="{BB962C8B-B14F-4D97-AF65-F5344CB8AC3E}">
        <p14:creationId xmlns:p14="http://schemas.microsoft.com/office/powerpoint/2010/main" val="1795687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Because these drivers are software, there may be times when you need to go to the manufacturer’s Web site to retrieve newer drivers (although sometimes older drivers work better than newer drivers) or download them through Microsoft’s updates. </a:t>
            </a:r>
          </a:p>
          <a:p>
            <a:endParaRPr lang="en-US" altLang="en-US"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D22E28-3E1C-45F6-8631-1F134559A8DD}" type="slidenum">
              <a:rPr lang="en-US" altLang="en-US" smtClean="0">
                <a:latin typeface="Arial" panose="020B0604020202020204" pitchFamily="34" charset="0"/>
              </a:rPr>
              <a:pPr>
                <a:spcBef>
                  <a:spcPct val="0"/>
                </a:spcBef>
              </a:pPr>
              <a:t>16</a:t>
            </a:fld>
            <a:endParaRPr lang="en-US" altLang="en-US" smtClean="0">
              <a:latin typeface="Arial" panose="020B0604020202020204" pitchFamily="34" charset="0"/>
            </a:endParaRPr>
          </a:p>
        </p:txBody>
      </p:sp>
    </p:spTree>
    <p:extLst>
      <p:ext uri="{BB962C8B-B14F-4D97-AF65-F5344CB8AC3E}">
        <p14:creationId xmlns:p14="http://schemas.microsoft.com/office/powerpoint/2010/main" val="2150049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39" y="1189177"/>
            <a:ext cx="11653523" cy="2011320"/>
          </a:xfrm>
        </p:spPr>
        <p:txBody>
          <a:bodyPr/>
          <a:lstStyle>
            <a:lvl1pPr marL="334963" marR="0" indent="-334963" algn="l" defTabSz="912813" rtl="0" eaLnBrk="1" fontAlgn="base" latinLnBrk="0" hangingPunct="1">
              <a:lnSpc>
                <a:spcPct val="90000"/>
              </a:lnSpc>
              <a:spcBef>
                <a:spcPct val="20000"/>
              </a:spcBef>
              <a:spcAft>
                <a:spcPct val="0"/>
              </a:spcAft>
              <a:buClrTx/>
              <a:buSzPct val="90000"/>
              <a:buFont typeface="Arial" panose="020B0604020202020204" pitchFamily="34" charset="0"/>
              <a:buChar char="•"/>
              <a:tabLst/>
              <a:defRPr/>
            </a:lvl1pPr>
            <a:lvl2pPr marL="571500" marR="0" indent="-236538" algn="l" defTabSz="912813" rtl="0" eaLnBrk="1" fontAlgn="base" latinLnBrk="0" hangingPunct="1">
              <a:lnSpc>
                <a:spcPct val="90000"/>
              </a:lnSpc>
              <a:spcBef>
                <a:spcPct val="20000"/>
              </a:spcBef>
              <a:spcAft>
                <a:spcPct val="0"/>
              </a:spcAft>
              <a:buClrTx/>
              <a:buSzPct val="90000"/>
              <a:buFont typeface="Arial" panose="020B0604020202020204" pitchFamily="34" charset="0"/>
              <a:buChar char="•"/>
              <a:tabLst/>
              <a:defRPr/>
            </a:lvl2pPr>
            <a:lvl3pPr marL="784225" marR="0" indent="-223838" algn="l" defTabSz="912813" rtl="0" eaLnBrk="1" fontAlgn="base" latinLnBrk="0" hangingPunct="1">
              <a:lnSpc>
                <a:spcPct val="90000"/>
              </a:lnSpc>
              <a:spcBef>
                <a:spcPct val="20000"/>
              </a:spcBef>
              <a:spcAft>
                <a:spcPct val="0"/>
              </a:spcAft>
              <a:buClrTx/>
              <a:buSzPct val="90000"/>
              <a:buFont typeface="Arial" panose="020B0604020202020204" pitchFamily="34" charset="0"/>
              <a:buChar char="•"/>
              <a:tabLst/>
              <a:defRPr/>
            </a:lvl3pPr>
            <a:lvl4pPr marL="1008063" marR="0" indent="-223838" algn="l" defTabSz="912813" rtl="0" eaLnBrk="1" fontAlgn="base" latinLnBrk="0" hangingPunct="1">
              <a:lnSpc>
                <a:spcPct val="90000"/>
              </a:lnSpc>
              <a:spcBef>
                <a:spcPct val="20000"/>
              </a:spcBef>
              <a:spcAft>
                <a:spcPct val="0"/>
              </a:spcAft>
              <a:buClrTx/>
              <a:buSzPct val="90000"/>
              <a:buFont typeface="Arial" panose="020B0604020202020204" pitchFamily="34" charset="0"/>
              <a:buChar char="•"/>
              <a:tabLst/>
              <a:defRPr/>
            </a:lvl4pPr>
            <a:lvl5pPr marL="1231900" marR="0" indent="-223838" algn="l" defTabSz="912813" rtl="0" eaLnBrk="1" fontAlgn="base" latinLnBrk="0" hangingPunct="1">
              <a:lnSpc>
                <a:spcPct val="90000"/>
              </a:lnSpc>
              <a:spcBef>
                <a:spcPct val="20000"/>
              </a:spcBef>
              <a:spcAft>
                <a:spcPct val="0"/>
              </a:spcAft>
              <a:buClrTx/>
              <a:buSzPct val="90000"/>
              <a:buFont typeface="Arial" panose="020B0604020202020204" pitchFamily="34" charset="0"/>
              <a:buChar char="•"/>
              <a:tabLst/>
              <a:defRPr/>
            </a:lvl5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Title 5"/>
          <p:cNvSpPr>
            <a:spLocks noGrp="1"/>
          </p:cNvSpPr>
          <p:nvPr>
            <p:ph type="title"/>
          </p:nvPr>
        </p:nvSpPr>
        <p:spPr/>
        <p:txBody>
          <a:bodyPr/>
          <a:lstStyle>
            <a:lvl1pPr>
              <a:defRPr lang="en-US" sz="5400" b="0" kern="1200" cap="none" spc="-75" baseline="0" dirty="0">
                <a:ln w="3175">
                  <a:noFill/>
                </a:ln>
                <a:solidFill>
                  <a:schemeClr val="bg1">
                    <a:lumMod val="95000"/>
                  </a:schemeClr>
                </a:solidFill>
                <a:effectLst/>
                <a:latin typeface="+mj-lt"/>
                <a:ea typeface="+mn-ea"/>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67381903"/>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485902"/>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smtClean="0"/>
              <a:t>Click to edit Master subtitle style</a:t>
            </a:r>
            <a:endParaRPr lang="en-US"/>
          </a:p>
        </p:txBody>
      </p:sp>
      <p:sp>
        <p:nvSpPr>
          <p:cNvPr id="4" name="Date Placeholder 3"/>
          <p:cNvSpPr>
            <a:spLocks noGrp="1" noChangeArrowheads="1"/>
          </p:cNvSpPr>
          <p:nvPr>
            <p:ph type="dt" sz="half" idx="10"/>
          </p:nvPr>
        </p:nvSpPr>
        <p:spPr>
          <a:xfrm>
            <a:off x="609600" y="6245225"/>
            <a:ext cx="2844800" cy="476250"/>
          </a:xfrm>
          <a:prstGeom prst="rect">
            <a:avLst/>
          </a:prstGeom>
        </p:spPr>
        <p:txBody>
          <a:bodyPr/>
          <a:lstStyle>
            <a:lvl1pPr algn="r" eaLnBrk="1" hangingPunct="1">
              <a:defRPr>
                <a:solidFill>
                  <a:srgbClr val="000000"/>
                </a:solidFill>
              </a:defRPr>
            </a:lvl1pPr>
          </a:lstStyle>
          <a:p>
            <a:pPr>
              <a:defRPr/>
            </a:pPr>
            <a:fld id="{B9C10A8D-C6AD-470C-8E01-3A125EF37548}" type="datetimeFigureOut">
              <a:rPr lang="en-US"/>
              <a:pPr>
                <a:defRPr/>
              </a:pPr>
              <a:t>10/29/2017</a:t>
            </a:fld>
            <a:endParaRPr lang="en-US"/>
          </a:p>
        </p:txBody>
      </p:sp>
      <p:sp>
        <p:nvSpPr>
          <p:cNvPr id="5" name="Footer Placeholder 4"/>
          <p:cNvSpPr>
            <a:spLocks noGrp="1" noChangeArrowheads="1"/>
          </p:cNvSpPr>
          <p:nvPr>
            <p:ph type="ftr" sz="quarter" idx="11"/>
          </p:nvPr>
        </p:nvSpPr>
        <p:spPr>
          <a:xfrm>
            <a:off x="4165600" y="6245225"/>
            <a:ext cx="3860800" cy="476250"/>
          </a:xfrm>
          <a:prstGeom prst="rect">
            <a:avLst/>
          </a:prstGeom>
        </p:spPr>
        <p:txBody>
          <a:bodyPr/>
          <a:lstStyle>
            <a:lvl1pPr algn="r" eaLnBrk="1" hangingPunct="1">
              <a:defRPr>
                <a:solidFill>
                  <a:srgbClr val="000000"/>
                </a:solidFill>
              </a:defRPr>
            </a:lvl1pPr>
          </a:lstStyle>
          <a:p>
            <a:pPr>
              <a:defRPr/>
            </a:pPr>
            <a:endParaRPr lang="en-US"/>
          </a:p>
        </p:txBody>
      </p:sp>
      <p:sp>
        <p:nvSpPr>
          <p:cNvPr id="6" name="Slide Number Placeholder 5"/>
          <p:cNvSpPr>
            <a:spLocks noGrp="1" noChangeArrowheads="1"/>
          </p:cNvSpPr>
          <p:nvPr>
            <p:ph type="sldNum" sz="quarter" idx="12"/>
          </p:nvPr>
        </p:nvSpPr>
        <p:spPr>
          <a:xfrm>
            <a:off x="8737600" y="6245225"/>
            <a:ext cx="2844800" cy="476250"/>
          </a:xfrm>
          <a:prstGeom prst="rect">
            <a:avLst/>
          </a:prstGeom>
        </p:spPr>
        <p:txBody>
          <a:bodyPr/>
          <a:lstStyle>
            <a:lvl1pPr algn="r" eaLnBrk="1" hangingPunct="1">
              <a:defRPr>
                <a:solidFill>
                  <a:srgbClr val="000000"/>
                </a:solidFill>
              </a:defRPr>
            </a:lvl1pPr>
          </a:lstStyle>
          <a:p>
            <a:pPr>
              <a:defRPr/>
            </a:pPr>
            <a:fld id="{FBFD1D55-25E7-4136-B60F-8E20BDC05E2F}" type="slidenum">
              <a:rPr lang="en-US"/>
              <a:pPr>
                <a:defRPr/>
              </a:pPr>
              <a:t>‹#›</a:t>
            </a:fld>
            <a:endParaRPr lang="en-US"/>
          </a:p>
        </p:txBody>
      </p:sp>
    </p:spTree>
    <p:extLst>
      <p:ext uri="{BB962C8B-B14F-4D97-AF65-F5344CB8AC3E}">
        <p14:creationId xmlns:p14="http://schemas.microsoft.com/office/powerpoint/2010/main" val="24820394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72C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9875" y="288925"/>
            <a:ext cx="11655425" cy="900113"/>
          </a:xfrm>
          <a:prstGeom prst="rect">
            <a:avLst/>
          </a:prstGeom>
        </p:spPr>
        <p:txBody>
          <a:bodyPr vert="horz" wrap="square" lIns="146304" tIns="91440" rIns="146304" bIns="91440" rtlCol="0" anchor="t">
            <a:noAutofit/>
          </a:bodyPr>
          <a:lstStyle/>
          <a:p>
            <a:r>
              <a:rPr lang="en-US" dirty="0" smtClean="0"/>
              <a:t>Click to edit Master title style</a:t>
            </a:r>
            <a:endParaRPr lang="en-US" dirty="0"/>
          </a:p>
        </p:txBody>
      </p:sp>
      <p:sp>
        <p:nvSpPr>
          <p:cNvPr id="1027" name="Text Placeholder 3"/>
          <p:cNvSpPr>
            <a:spLocks noGrp="1"/>
          </p:cNvSpPr>
          <p:nvPr>
            <p:ph type="body" idx="1"/>
          </p:nvPr>
        </p:nvSpPr>
        <p:spPr bwMode="auto">
          <a:xfrm>
            <a:off x="269875" y="1189038"/>
            <a:ext cx="11652250" cy="202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46304" tIns="91440" rIns="146304" bIns="91440" numCol="1" anchor="t" anchorCtr="0" compatLnSpc="1">
            <a:prstTxWarp prst="textNoShape">
              <a:avLst/>
            </a:prstTxWarp>
            <a:sp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Tree>
  </p:cSld>
  <p:clrMap bg1="lt1" tx1="dk1" bg2="lt2" tx2="dk2" accent1="accent1" accent2="accent2" accent3="accent3" accent4="accent4" accent5="accent5" accent6="accent6" hlink="hlink" folHlink="folHlink"/>
  <p:sldLayoutIdLst>
    <p:sldLayoutId id="2147484174" r:id="rId1"/>
    <p:sldLayoutId id="2147484177" r:id="rId2"/>
  </p:sldLayoutIdLst>
  <p:transition>
    <p:fade/>
  </p:transition>
  <p:timing>
    <p:tnLst>
      <p:par>
        <p:cTn id="1" dur="indefinite" restart="never" nodeType="tmRoot"/>
      </p:par>
    </p:tnLst>
  </p:timing>
  <p:txStyles>
    <p:titleStyle>
      <a:lvl1pPr algn="l" defTabSz="912813" rtl="0" eaLnBrk="0" fontAlgn="base" hangingPunct="0">
        <a:lnSpc>
          <a:spcPct val="90000"/>
        </a:lnSpc>
        <a:spcBef>
          <a:spcPct val="0"/>
        </a:spcBef>
        <a:spcAft>
          <a:spcPct val="0"/>
        </a:spcAft>
        <a:defRPr lang="en-US" sz="5400" kern="1200" spc="-75" dirty="0">
          <a:ln w="3175">
            <a:noFill/>
          </a:ln>
          <a:solidFill>
            <a:srgbClr val="F2F2F2"/>
          </a:solidFill>
          <a:latin typeface="+mj-lt"/>
          <a:ea typeface="+mn-ea"/>
          <a:cs typeface="Segoe UI" pitchFamily="34" charset="0"/>
        </a:defRPr>
      </a:lvl1pPr>
      <a:lvl2pPr algn="l" defTabSz="912813" rtl="0" eaLnBrk="0" fontAlgn="base" hangingPunct="0">
        <a:lnSpc>
          <a:spcPct val="90000"/>
        </a:lnSpc>
        <a:spcBef>
          <a:spcPct val="0"/>
        </a:spcBef>
        <a:spcAft>
          <a:spcPct val="0"/>
        </a:spcAft>
        <a:defRPr sz="3900">
          <a:solidFill>
            <a:srgbClr val="F2F2F2"/>
          </a:solidFill>
          <a:latin typeface="Segoe UI Light" panose="020B0502040204020203" pitchFamily="34" charset="0"/>
          <a:cs typeface="Segoe UI" panose="020B0502040204020203" pitchFamily="34" charset="0"/>
        </a:defRPr>
      </a:lvl2pPr>
      <a:lvl3pPr algn="l" defTabSz="912813" rtl="0" eaLnBrk="0" fontAlgn="base" hangingPunct="0">
        <a:lnSpc>
          <a:spcPct val="90000"/>
        </a:lnSpc>
        <a:spcBef>
          <a:spcPct val="0"/>
        </a:spcBef>
        <a:spcAft>
          <a:spcPct val="0"/>
        </a:spcAft>
        <a:defRPr sz="3900">
          <a:solidFill>
            <a:srgbClr val="F2F2F2"/>
          </a:solidFill>
          <a:latin typeface="Segoe UI Light" panose="020B0502040204020203" pitchFamily="34" charset="0"/>
          <a:cs typeface="Segoe UI" panose="020B0502040204020203" pitchFamily="34" charset="0"/>
        </a:defRPr>
      </a:lvl3pPr>
      <a:lvl4pPr algn="l" defTabSz="912813" rtl="0" eaLnBrk="0" fontAlgn="base" hangingPunct="0">
        <a:lnSpc>
          <a:spcPct val="90000"/>
        </a:lnSpc>
        <a:spcBef>
          <a:spcPct val="0"/>
        </a:spcBef>
        <a:spcAft>
          <a:spcPct val="0"/>
        </a:spcAft>
        <a:defRPr sz="3900">
          <a:solidFill>
            <a:srgbClr val="F2F2F2"/>
          </a:solidFill>
          <a:latin typeface="Segoe UI Light" panose="020B0502040204020203" pitchFamily="34" charset="0"/>
          <a:cs typeface="Segoe UI" panose="020B0502040204020203" pitchFamily="34" charset="0"/>
        </a:defRPr>
      </a:lvl4pPr>
      <a:lvl5pPr algn="l" defTabSz="912813" rtl="0" eaLnBrk="0" fontAlgn="base" hangingPunct="0">
        <a:lnSpc>
          <a:spcPct val="90000"/>
        </a:lnSpc>
        <a:spcBef>
          <a:spcPct val="0"/>
        </a:spcBef>
        <a:spcAft>
          <a:spcPct val="0"/>
        </a:spcAft>
        <a:defRPr sz="3900">
          <a:solidFill>
            <a:srgbClr val="F2F2F2"/>
          </a:solidFill>
          <a:latin typeface="Segoe UI Light" panose="020B0502040204020203" pitchFamily="34" charset="0"/>
          <a:cs typeface="Segoe UI" panose="020B0502040204020203" pitchFamily="34" charset="0"/>
        </a:defRPr>
      </a:lvl5pPr>
      <a:lvl6pPr marL="457200" algn="l" defTabSz="912813" rtl="0" fontAlgn="base">
        <a:lnSpc>
          <a:spcPct val="90000"/>
        </a:lnSpc>
        <a:spcBef>
          <a:spcPct val="0"/>
        </a:spcBef>
        <a:spcAft>
          <a:spcPct val="0"/>
        </a:spcAft>
        <a:defRPr sz="5200">
          <a:solidFill>
            <a:schemeClr val="tx1"/>
          </a:solidFill>
          <a:latin typeface="Segoe UI Light" panose="020B0502040204020203" pitchFamily="34" charset="0"/>
          <a:cs typeface="Segoe UI" panose="020B0502040204020203" pitchFamily="34" charset="0"/>
        </a:defRPr>
      </a:lvl6pPr>
      <a:lvl7pPr marL="914400" algn="l" defTabSz="912813" rtl="0" fontAlgn="base">
        <a:lnSpc>
          <a:spcPct val="90000"/>
        </a:lnSpc>
        <a:spcBef>
          <a:spcPct val="0"/>
        </a:spcBef>
        <a:spcAft>
          <a:spcPct val="0"/>
        </a:spcAft>
        <a:defRPr sz="5200">
          <a:solidFill>
            <a:schemeClr val="tx1"/>
          </a:solidFill>
          <a:latin typeface="Segoe UI Light" panose="020B0502040204020203" pitchFamily="34" charset="0"/>
          <a:cs typeface="Segoe UI" panose="020B0502040204020203" pitchFamily="34" charset="0"/>
        </a:defRPr>
      </a:lvl7pPr>
      <a:lvl8pPr marL="1371600" algn="l" defTabSz="912813" rtl="0" fontAlgn="base">
        <a:lnSpc>
          <a:spcPct val="90000"/>
        </a:lnSpc>
        <a:spcBef>
          <a:spcPct val="0"/>
        </a:spcBef>
        <a:spcAft>
          <a:spcPct val="0"/>
        </a:spcAft>
        <a:defRPr sz="5200">
          <a:solidFill>
            <a:schemeClr val="tx1"/>
          </a:solidFill>
          <a:latin typeface="Segoe UI Light" panose="020B0502040204020203" pitchFamily="34" charset="0"/>
          <a:cs typeface="Segoe UI" panose="020B0502040204020203" pitchFamily="34" charset="0"/>
        </a:defRPr>
      </a:lvl8pPr>
      <a:lvl9pPr marL="1828800" algn="l" defTabSz="912813" rtl="0" fontAlgn="base">
        <a:lnSpc>
          <a:spcPct val="90000"/>
        </a:lnSpc>
        <a:spcBef>
          <a:spcPct val="0"/>
        </a:spcBef>
        <a:spcAft>
          <a:spcPct val="0"/>
        </a:spcAft>
        <a:defRPr sz="5200">
          <a:solidFill>
            <a:schemeClr val="tx1"/>
          </a:solidFill>
          <a:latin typeface="Segoe UI Light" panose="020B0502040204020203" pitchFamily="34" charset="0"/>
          <a:cs typeface="Segoe UI" panose="020B0502040204020203" pitchFamily="34" charset="0"/>
        </a:defRPr>
      </a:lvl9pPr>
    </p:titleStyle>
    <p:bodyStyle>
      <a:lvl1pPr marL="334963" indent="-334963" algn="l" defTabSz="912813" rtl="0" eaLnBrk="0" fontAlgn="base" hangingPunct="0">
        <a:lnSpc>
          <a:spcPct val="90000"/>
        </a:lnSpc>
        <a:spcBef>
          <a:spcPct val="20000"/>
        </a:spcBef>
        <a:spcAft>
          <a:spcPct val="0"/>
        </a:spcAft>
        <a:buSzPct val="90000"/>
        <a:buFont typeface="Arial" panose="020B0604020202020204" pitchFamily="34" charset="0"/>
        <a:buChar char="•"/>
        <a:defRPr lang="en-US" sz="4000" kern="1200" dirty="0">
          <a:solidFill>
            <a:schemeClr val="accent3">
              <a:lumMod val="40000"/>
              <a:lumOff val="60000"/>
            </a:schemeClr>
          </a:solidFill>
          <a:latin typeface="+mj-lt"/>
          <a:ea typeface="+mn-ea"/>
          <a:cs typeface="+mn-cs"/>
        </a:defRPr>
      </a:lvl1pPr>
      <a:lvl2pPr marL="571500" indent="-236538" algn="l" defTabSz="912813" rtl="0" eaLnBrk="0" fontAlgn="base" hangingPunct="0">
        <a:lnSpc>
          <a:spcPct val="90000"/>
        </a:lnSpc>
        <a:spcBef>
          <a:spcPct val="20000"/>
        </a:spcBef>
        <a:spcAft>
          <a:spcPct val="0"/>
        </a:spcAft>
        <a:buSzPct val="90000"/>
        <a:buFont typeface="Arial" panose="020B0604020202020204" pitchFamily="34" charset="0"/>
        <a:buChar char="•"/>
        <a:defRPr lang="en-US" sz="2000" kern="1200" dirty="0">
          <a:solidFill>
            <a:srgbClr val="F2F2F2"/>
          </a:solidFill>
          <a:latin typeface="+mj-lt"/>
          <a:ea typeface="+mn-ea"/>
          <a:cs typeface="+mn-cs"/>
        </a:defRPr>
      </a:lvl2pPr>
      <a:lvl3pPr marL="784225" indent="-223838" algn="l" defTabSz="912813" rtl="0" eaLnBrk="0" fontAlgn="base" hangingPunct="0">
        <a:lnSpc>
          <a:spcPct val="90000"/>
        </a:lnSpc>
        <a:spcBef>
          <a:spcPct val="20000"/>
        </a:spcBef>
        <a:spcAft>
          <a:spcPct val="0"/>
        </a:spcAft>
        <a:buSzPct val="90000"/>
        <a:buFont typeface="Arial" panose="020B0604020202020204" pitchFamily="34" charset="0"/>
        <a:buChar char="•"/>
        <a:defRPr lang="en-US" sz="2000" kern="1200" dirty="0">
          <a:solidFill>
            <a:srgbClr val="F2F2F2"/>
          </a:solidFill>
          <a:latin typeface="+mj-lt"/>
          <a:ea typeface="+mn-ea"/>
          <a:cs typeface="+mn-cs"/>
        </a:defRPr>
      </a:lvl3pPr>
      <a:lvl4pPr marL="1008063" indent="-223838" algn="l" defTabSz="912813" rtl="0" eaLnBrk="0" fontAlgn="base" hangingPunct="0">
        <a:lnSpc>
          <a:spcPct val="90000"/>
        </a:lnSpc>
        <a:spcBef>
          <a:spcPct val="20000"/>
        </a:spcBef>
        <a:spcAft>
          <a:spcPct val="0"/>
        </a:spcAft>
        <a:buSzPct val="90000"/>
        <a:buFont typeface="Arial" panose="020B0604020202020204" pitchFamily="34" charset="0"/>
        <a:buChar char="•"/>
        <a:defRPr lang="en-US" sz="1800" kern="1200" dirty="0">
          <a:solidFill>
            <a:srgbClr val="F2F2F2"/>
          </a:solidFill>
          <a:latin typeface="+mj-lt"/>
          <a:ea typeface="+mn-ea"/>
          <a:cs typeface="+mn-cs"/>
        </a:defRPr>
      </a:lvl4pPr>
      <a:lvl5pPr marL="1231900" indent="-223838" algn="l" defTabSz="912813" rtl="0" eaLnBrk="0" fontAlgn="base" hangingPunct="0">
        <a:lnSpc>
          <a:spcPct val="90000"/>
        </a:lnSpc>
        <a:spcBef>
          <a:spcPct val="20000"/>
        </a:spcBef>
        <a:spcAft>
          <a:spcPct val="0"/>
        </a:spcAft>
        <a:buSzPct val="90000"/>
        <a:buFont typeface="Arial" panose="020B0604020202020204" pitchFamily="34" charset="0"/>
        <a:buChar char="•"/>
        <a:defRPr lang="en-US" sz="1800" kern="1200" dirty="0">
          <a:solidFill>
            <a:srgbClr val="F2F2F2"/>
          </a:solidFill>
          <a:latin typeface="+mj-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p:bodyStyle>
    <p:otherStyle>
      <a:defPPr>
        <a:defRPr lang="en-US"/>
      </a:defPPr>
      <a:lvl1pPr marL="0" algn="l" defTabSz="914367" rtl="0" eaLnBrk="1" latinLnBrk="0" hangingPunct="1">
        <a:defRPr sz="1765" kern="1200">
          <a:solidFill>
            <a:schemeClr val="tx1"/>
          </a:solidFill>
          <a:latin typeface="+mn-lt"/>
          <a:ea typeface="+mn-ea"/>
          <a:cs typeface="+mn-cs"/>
        </a:defRPr>
      </a:lvl1pPr>
      <a:lvl2pPr marL="457183" algn="l" defTabSz="914367" rtl="0" eaLnBrk="1" latinLnBrk="0" hangingPunct="1">
        <a:defRPr sz="1765" kern="1200">
          <a:solidFill>
            <a:schemeClr val="tx1"/>
          </a:solidFill>
          <a:latin typeface="+mn-lt"/>
          <a:ea typeface="+mn-ea"/>
          <a:cs typeface="+mn-cs"/>
        </a:defRPr>
      </a:lvl2pPr>
      <a:lvl3pPr marL="914367" algn="l" defTabSz="914367" rtl="0" eaLnBrk="1" latinLnBrk="0" hangingPunct="1">
        <a:defRPr sz="1765" kern="1200">
          <a:solidFill>
            <a:schemeClr val="tx1"/>
          </a:solidFill>
          <a:latin typeface="+mn-lt"/>
          <a:ea typeface="+mn-ea"/>
          <a:cs typeface="+mn-cs"/>
        </a:defRPr>
      </a:lvl3pPr>
      <a:lvl4pPr marL="1371550" algn="l" defTabSz="914367" rtl="0" eaLnBrk="1" latinLnBrk="0" hangingPunct="1">
        <a:defRPr sz="1765" kern="1200">
          <a:solidFill>
            <a:schemeClr val="tx1"/>
          </a:solidFill>
          <a:latin typeface="+mn-lt"/>
          <a:ea typeface="+mn-ea"/>
          <a:cs typeface="+mn-cs"/>
        </a:defRPr>
      </a:lvl4pPr>
      <a:lvl5pPr marL="1828734" algn="l" defTabSz="914367" rtl="0" eaLnBrk="1" latinLnBrk="0" hangingPunct="1">
        <a:defRPr sz="1765" kern="1200">
          <a:solidFill>
            <a:schemeClr val="tx1"/>
          </a:solidFill>
          <a:latin typeface="+mn-lt"/>
          <a:ea typeface="+mn-ea"/>
          <a:cs typeface="+mn-cs"/>
        </a:defRPr>
      </a:lvl5pPr>
      <a:lvl6pPr marL="2285918" algn="l" defTabSz="914367" rtl="0" eaLnBrk="1" latinLnBrk="0" hangingPunct="1">
        <a:defRPr sz="1765" kern="1200">
          <a:solidFill>
            <a:schemeClr val="tx1"/>
          </a:solidFill>
          <a:latin typeface="+mn-lt"/>
          <a:ea typeface="+mn-ea"/>
          <a:cs typeface="+mn-cs"/>
        </a:defRPr>
      </a:lvl6pPr>
      <a:lvl7pPr marL="2743101" algn="l" defTabSz="914367" rtl="0" eaLnBrk="1" latinLnBrk="0" hangingPunct="1">
        <a:defRPr sz="1765" kern="1200">
          <a:solidFill>
            <a:schemeClr val="tx1"/>
          </a:solidFill>
          <a:latin typeface="+mn-lt"/>
          <a:ea typeface="+mn-ea"/>
          <a:cs typeface="+mn-cs"/>
        </a:defRPr>
      </a:lvl7pPr>
      <a:lvl8pPr marL="3200284" algn="l" defTabSz="914367" rtl="0" eaLnBrk="1" latinLnBrk="0" hangingPunct="1">
        <a:defRPr sz="1765" kern="1200">
          <a:solidFill>
            <a:schemeClr val="tx1"/>
          </a:solidFill>
          <a:latin typeface="+mn-lt"/>
          <a:ea typeface="+mn-ea"/>
          <a:cs typeface="+mn-cs"/>
        </a:defRPr>
      </a:lvl8pPr>
      <a:lvl9pPr marL="3657469" algn="l" defTabSz="914367" rtl="0" eaLnBrk="1" latinLnBrk="0" hangingPunct="1">
        <a:defRPr sz="176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17.xml"/><Relationship Id="rId5" Type="http://schemas.openxmlformats.org/officeDocument/2006/relationships/comments" Target="../comments/commen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24.xml"/><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25.xml"/><Relationship Id="rId4" Type="http://schemas.openxmlformats.org/officeDocument/2006/relationships/image" Target="../media/image4.jpe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1.xml"/><Relationship Id="rId1" Type="http://schemas.openxmlformats.org/officeDocument/2006/relationships/tags" Target="../tags/tag2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12192000" cy="1470025"/>
          </a:xfrm>
          <a:solidFill>
            <a:schemeClr val="accent2">
              <a:lumMod val="75000"/>
            </a:schemeClr>
          </a:solidFill>
        </p:spPr>
        <p:txBody>
          <a:bodyPr/>
          <a:lstStyle/>
          <a:p>
            <a:pPr algn="r" defTabSz="914367" eaLnBrk="1" fontAlgn="auto" hangingPunct="1">
              <a:spcAft>
                <a:spcPts val="0"/>
              </a:spcAft>
              <a:defRPr/>
            </a:pPr>
            <a:r>
              <a:rPr sz="3200" dirty="0" err="1" smtClean="0">
                <a:solidFill>
                  <a:schemeClr val="bg1">
                    <a:lumMod val="95000"/>
                  </a:schemeClr>
                </a:solidFill>
              </a:rPr>
              <a:t>Te</a:t>
            </a:r>
            <a:r>
              <a:rPr sz="3200" dirty="0" smtClean="0">
                <a:solidFill>
                  <a:schemeClr val="bg1">
                    <a:lumMod val="95000"/>
                  </a:schemeClr>
                </a:solidFill>
              </a:rPr>
              <a:t> </a:t>
            </a:r>
            <a:r>
              <a:rPr sz="3200" dirty="0" err="1" smtClean="0">
                <a:solidFill>
                  <a:schemeClr val="bg1">
                    <a:lumMod val="95000"/>
                  </a:schemeClr>
                </a:solidFill>
              </a:rPr>
              <a:t>menaxhojme</a:t>
            </a:r>
            <a:r>
              <a:rPr sz="3200" dirty="0" smtClean="0">
                <a:solidFill>
                  <a:schemeClr val="bg1">
                    <a:lumMod val="95000"/>
                  </a:schemeClr>
                </a:solidFill>
              </a:rPr>
              <a:t> </a:t>
            </a:r>
            <a:r>
              <a:rPr sz="3200" dirty="0" smtClean="0">
                <a:solidFill>
                  <a:schemeClr val="bg1">
                    <a:lumMod val="95000"/>
                  </a:schemeClr>
                </a:solidFill>
              </a:rPr>
              <a:t>Windows </a:t>
            </a:r>
            <a:r>
              <a:rPr sz="3200" dirty="0" smtClean="0">
                <a:solidFill>
                  <a:schemeClr val="bg1">
                    <a:lumMod val="95000"/>
                  </a:schemeClr>
                </a:solidFill>
              </a:rPr>
              <a:t>Server</a:t>
            </a:r>
            <a:endParaRPr sz="3150" dirty="0">
              <a:solidFill>
                <a:schemeClr val="bg1">
                  <a:lumMod val="95000"/>
                </a:schemeClr>
              </a:solidFill>
            </a:endParaRPr>
          </a:p>
        </p:txBody>
      </p:sp>
      <p:sp>
        <p:nvSpPr>
          <p:cNvPr id="5123" name="Subtitle 2"/>
          <p:cNvSpPr>
            <a:spLocks noGrp="1"/>
          </p:cNvSpPr>
          <p:nvPr>
            <p:ph type="subTitle" idx="1"/>
          </p:nvPr>
        </p:nvSpPr>
        <p:spPr>
          <a:xfrm>
            <a:off x="3657600" y="3200400"/>
            <a:ext cx="8534400" cy="476250"/>
          </a:xfrm>
        </p:spPr>
        <p:txBody>
          <a:bodyPr/>
          <a:lstStyle/>
          <a:p>
            <a:pPr algn="r" eaLnBrk="1" hangingPunct="1"/>
            <a:r>
              <a:rPr lang="en-US" altLang="en-US" sz="2100" dirty="0" smtClean="0">
                <a:solidFill>
                  <a:schemeClr val="bg1">
                    <a:lumMod val="95000"/>
                  </a:schemeClr>
                </a:solidFill>
              </a:rPr>
              <a:t>Moduli </a:t>
            </a:r>
            <a:r>
              <a:rPr lang="en-US" altLang="en-US" sz="2100" dirty="0" smtClean="0">
                <a:solidFill>
                  <a:schemeClr val="bg1">
                    <a:lumMod val="95000"/>
                  </a:schemeClr>
                </a:solidFill>
              </a:rPr>
              <a:t>2</a:t>
            </a:r>
            <a:endParaRPr lang="en-US" altLang="en-US" sz="2100" dirty="0">
              <a:solidFill>
                <a:schemeClr val="bg1">
                  <a:lumMod val="95000"/>
                </a:schemeClr>
              </a:solidFill>
            </a:endParaRPr>
          </a:p>
        </p:txBody>
      </p:sp>
      <p:pic>
        <p:nvPicPr>
          <p:cNvPr id="5124"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2400" y="5562600"/>
            <a:ext cx="28575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8839200" y="4419600"/>
            <a:ext cx="2746586" cy="627864"/>
          </a:xfrm>
          <a:prstGeom prst="rect">
            <a:avLst/>
          </a:prstGeom>
          <a:noFill/>
        </p:spPr>
        <p:txBody>
          <a:bodyPr wrap="none" lIns="182880" tIns="146304" rIns="182880" bIns="146304" rtlCol="0">
            <a:spAutoFit/>
          </a:bodyPr>
          <a:lstStyle/>
          <a:p>
            <a:pPr>
              <a:lnSpc>
                <a:spcPct val="90000"/>
              </a:lnSpc>
              <a:spcAft>
                <a:spcPts val="600"/>
              </a:spcAft>
            </a:pPr>
            <a:r>
              <a:rPr lang="en-US" sz="2400" dirty="0" err="1" smtClean="0">
                <a:gradFill>
                  <a:gsLst>
                    <a:gs pos="2917">
                      <a:schemeClr val="tx1"/>
                    </a:gs>
                    <a:gs pos="30000">
                      <a:schemeClr val="tx1"/>
                    </a:gs>
                  </a:gsLst>
                  <a:lin ang="5400000" scaled="0"/>
                </a:gradFill>
              </a:rPr>
              <a:t>Frida</a:t>
            </a:r>
            <a:r>
              <a:rPr lang="en-US" sz="2400" dirty="0" smtClean="0">
                <a:gradFill>
                  <a:gsLst>
                    <a:gs pos="2917">
                      <a:schemeClr val="tx1"/>
                    </a:gs>
                    <a:gs pos="30000">
                      <a:schemeClr val="tx1"/>
                    </a:gs>
                  </a:gsLst>
                  <a:lin ang="5400000" scaled="0"/>
                </a:gradFill>
              </a:rPr>
              <a:t> GJERMENI</a:t>
            </a:r>
            <a:endParaRPr lang="en-US" sz="2400" dirty="0" smtClean="0">
              <a:gradFill>
                <a:gsLst>
                  <a:gs pos="2917">
                    <a:schemeClr val="tx1"/>
                  </a:gs>
                  <a:gs pos="30000">
                    <a:schemeClr val="tx1"/>
                  </a:gs>
                </a:gsLst>
                <a:lin ang="5400000" scaled="0"/>
              </a:gradFill>
            </a:endParaRPr>
          </a:p>
        </p:txBody>
      </p:sp>
    </p:spTree>
    <p:custDataLst>
      <p:tags r:id="rId1"/>
    </p:custData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System Settings</a:t>
            </a:r>
            <a:endParaRPr lang="en-US" dirty="0"/>
          </a:p>
        </p:txBody>
      </p:sp>
      <p:sp>
        <p:nvSpPr>
          <p:cNvPr id="3" name="Rectangle 2"/>
          <p:cNvSpPr/>
          <p:nvPr/>
        </p:nvSpPr>
        <p:spPr>
          <a:xfrm>
            <a:off x="533400" y="1219200"/>
            <a:ext cx="9372600" cy="1754326"/>
          </a:xfrm>
          <a:prstGeom prst="rect">
            <a:avLst/>
          </a:prstGeom>
        </p:spPr>
        <p:txBody>
          <a:bodyPr wrap="square">
            <a:spAutoFit/>
          </a:bodyPr>
          <a:lstStyle/>
          <a:p>
            <a:r>
              <a:rPr lang="en-US" altLang="en-US" dirty="0" smtClean="0">
                <a:solidFill>
                  <a:schemeClr val="bg1"/>
                </a:solidFill>
              </a:rPr>
              <a:t>Per </a:t>
            </a:r>
            <a:r>
              <a:rPr lang="en-US" altLang="en-US" dirty="0" err="1" smtClean="0">
                <a:solidFill>
                  <a:schemeClr val="bg1"/>
                </a:solidFill>
              </a:rPr>
              <a:t>te</a:t>
            </a:r>
            <a:r>
              <a:rPr lang="en-US" altLang="en-US" dirty="0" smtClean="0">
                <a:solidFill>
                  <a:schemeClr val="bg1"/>
                </a:solidFill>
              </a:rPr>
              <a:t> </a:t>
            </a:r>
            <a:r>
              <a:rPr lang="en-US" altLang="en-US" dirty="0" err="1" smtClean="0">
                <a:solidFill>
                  <a:schemeClr val="bg1"/>
                </a:solidFill>
              </a:rPr>
              <a:t>aksesuar</a:t>
            </a:r>
            <a:r>
              <a:rPr lang="en-US" altLang="en-US" dirty="0" smtClean="0">
                <a:solidFill>
                  <a:schemeClr val="bg1"/>
                </a:solidFill>
              </a:rPr>
              <a:t>  “system settings”, </a:t>
            </a:r>
            <a:r>
              <a:rPr lang="en-US" altLang="en-US" dirty="0" err="1" smtClean="0">
                <a:solidFill>
                  <a:schemeClr val="bg1"/>
                </a:solidFill>
              </a:rPr>
              <a:t>ndiq</a:t>
            </a:r>
            <a:r>
              <a:rPr lang="en-US" altLang="en-US" dirty="0" smtClean="0">
                <a:solidFill>
                  <a:schemeClr val="bg1"/>
                </a:solidFill>
              </a:rPr>
              <a:t> </a:t>
            </a:r>
            <a:r>
              <a:rPr lang="en-US" altLang="en-US" dirty="0" err="1" smtClean="0">
                <a:solidFill>
                  <a:schemeClr val="bg1"/>
                </a:solidFill>
              </a:rPr>
              <a:t>nje</a:t>
            </a:r>
            <a:r>
              <a:rPr lang="en-US" altLang="en-US" dirty="0" smtClean="0">
                <a:solidFill>
                  <a:schemeClr val="bg1"/>
                </a:solidFill>
              </a:rPr>
              <a:t> </a:t>
            </a:r>
            <a:r>
              <a:rPr lang="en-US" altLang="en-US" dirty="0" err="1" smtClean="0">
                <a:solidFill>
                  <a:schemeClr val="bg1"/>
                </a:solidFill>
              </a:rPr>
              <a:t>nga</a:t>
            </a:r>
            <a:r>
              <a:rPr lang="en-US" altLang="en-US" dirty="0" smtClean="0">
                <a:solidFill>
                  <a:schemeClr val="bg1"/>
                </a:solidFill>
              </a:rPr>
              <a:t> </a:t>
            </a:r>
            <a:r>
              <a:rPr lang="en-US" altLang="en-US" dirty="0" err="1" smtClean="0">
                <a:solidFill>
                  <a:schemeClr val="bg1"/>
                </a:solidFill>
              </a:rPr>
              <a:t>rruget</a:t>
            </a:r>
            <a:r>
              <a:rPr lang="en-US" altLang="en-US" dirty="0" smtClean="0">
                <a:solidFill>
                  <a:schemeClr val="bg1"/>
                </a:solidFill>
              </a:rPr>
              <a:t> e </a:t>
            </a:r>
            <a:r>
              <a:rPr lang="en-US" altLang="en-US" dirty="0" err="1" smtClean="0">
                <a:solidFill>
                  <a:schemeClr val="bg1"/>
                </a:solidFill>
              </a:rPr>
              <a:t>meposhtme</a:t>
            </a:r>
            <a:r>
              <a:rPr lang="en-US" altLang="en-US" dirty="0" smtClean="0">
                <a:solidFill>
                  <a:schemeClr val="bg1"/>
                </a:solidFill>
              </a:rPr>
              <a:t>:</a:t>
            </a:r>
            <a:endParaRPr lang="en-US" altLang="en-US" dirty="0">
              <a:solidFill>
                <a:schemeClr val="bg1"/>
              </a:solidFill>
            </a:endParaRPr>
          </a:p>
          <a:p>
            <a:pPr lvl="1"/>
            <a:r>
              <a:rPr lang="en-US" altLang="en-US" dirty="0" err="1" smtClean="0">
                <a:solidFill>
                  <a:schemeClr val="bg1"/>
                </a:solidFill>
              </a:rPr>
              <a:t>Nese</a:t>
            </a:r>
            <a:r>
              <a:rPr lang="en-US" altLang="en-US" dirty="0" smtClean="0">
                <a:solidFill>
                  <a:schemeClr val="bg1"/>
                </a:solidFill>
              </a:rPr>
              <a:t> </a:t>
            </a:r>
            <a:r>
              <a:rPr lang="en-US" altLang="en-US" dirty="0" err="1" smtClean="0">
                <a:solidFill>
                  <a:schemeClr val="bg1"/>
                </a:solidFill>
              </a:rPr>
              <a:t>gjendesh</a:t>
            </a:r>
            <a:r>
              <a:rPr lang="en-US" altLang="en-US" dirty="0" smtClean="0">
                <a:solidFill>
                  <a:schemeClr val="bg1"/>
                </a:solidFill>
              </a:rPr>
              <a:t> ne </a:t>
            </a:r>
            <a:r>
              <a:rPr lang="en-US" altLang="en-US" dirty="0" err="1" smtClean="0">
                <a:solidFill>
                  <a:schemeClr val="bg1"/>
                </a:solidFill>
              </a:rPr>
              <a:t>pamjen</a:t>
            </a:r>
            <a:r>
              <a:rPr lang="en-US" altLang="en-US" dirty="0" smtClean="0">
                <a:solidFill>
                  <a:schemeClr val="bg1"/>
                </a:solidFill>
              </a:rPr>
              <a:t> “Category” , </a:t>
            </a:r>
            <a:r>
              <a:rPr lang="en-US" altLang="en-US" dirty="0">
                <a:solidFill>
                  <a:schemeClr val="bg1"/>
                </a:solidFill>
              </a:rPr>
              <a:t>click </a:t>
            </a:r>
            <a:r>
              <a:rPr lang="en-US" altLang="en-US" dirty="0" smtClean="0">
                <a:solidFill>
                  <a:schemeClr val="bg1"/>
                </a:solidFill>
              </a:rPr>
              <a:t>“System </a:t>
            </a:r>
            <a:r>
              <a:rPr lang="en-US" altLang="en-US" dirty="0">
                <a:solidFill>
                  <a:schemeClr val="bg1"/>
                </a:solidFill>
              </a:rPr>
              <a:t>and </a:t>
            </a:r>
            <a:r>
              <a:rPr lang="en-US" altLang="en-US" dirty="0" smtClean="0">
                <a:solidFill>
                  <a:schemeClr val="bg1"/>
                </a:solidFill>
              </a:rPr>
              <a:t>Security”, </a:t>
            </a:r>
            <a:r>
              <a:rPr lang="en-US" altLang="en-US" dirty="0" err="1" smtClean="0">
                <a:solidFill>
                  <a:schemeClr val="bg1"/>
                </a:solidFill>
              </a:rPr>
              <a:t>dhe</a:t>
            </a:r>
            <a:r>
              <a:rPr lang="en-US" altLang="en-US" dirty="0" smtClean="0">
                <a:solidFill>
                  <a:schemeClr val="bg1"/>
                </a:solidFill>
              </a:rPr>
              <a:t> me pas  </a:t>
            </a:r>
            <a:r>
              <a:rPr lang="en-US" altLang="en-US" dirty="0">
                <a:solidFill>
                  <a:schemeClr val="bg1"/>
                </a:solidFill>
              </a:rPr>
              <a:t>click </a:t>
            </a:r>
            <a:r>
              <a:rPr lang="en-US" altLang="en-US" dirty="0" smtClean="0">
                <a:solidFill>
                  <a:schemeClr val="bg1"/>
                </a:solidFill>
              </a:rPr>
              <a:t>“System” </a:t>
            </a:r>
            <a:r>
              <a:rPr lang="en-US" altLang="en-US" dirty="0" err="1" smtClean="0">
                <a:solidFill>
                  <a:schemeClr val="bg1"/>
                </a:solidFill>
              </a:rPr>
              <a:t>ose</a:t>
            </a:r>
            <a:r>
              <a:rPr lang="en-US" altLang="en-US" dirty="0" smtClean="0">
                <a:solidFill>
                  <a:schemeClr val="bg1"/>
                </a:solidFill>
              </a:rPr>
              <a:t> click </a:t>
            </a:r>
            <a:r>
              <a:rPr lang="en-US" altLang="en-US" dirty="0">
                <a:solidFill>
                  <a:schemeClr val="bg1"/>
                </a:solidFill>
              </a:rPr>
              <a:t>View amount of RAM </a:t>
            </a:r>
            <a:r>
              <a:rPr lang="en-US" altLang="en-US" dirty="0" err="1" smtClean="0">
                <a:solidFill>
                  <a:schemeClr val="bg1"/>
                </a:solidFill>
              </a:rPr>
              <a:t>dhe</a:t>
            </a:r>
            <a:r>
              <a:rPr lang="en-US" altLang="en-US" dirty="0" smtClean="0">
                <a:solidFill>
                  <a:schemeClr val="bg1"/>
                </a:solidFill>
              </a:rPr>
              <a:t>  </a:t>
            </a:r>
            <a:r>
              <a:rPr lang="en-US" altLang="en-US" dirty="0">
                <a:solidFill>
                  <a:schemeClr val="bg1"/>
                </a:solidFill>
              </a:rPr>
              <a:t>processor speed.</a:t>
            </a:r>
          </a:p>
          <a:p>
            <a:pPr lvl="1"/>
            <a:r>
              <a:rPr lang="en-US" altLang="en-US" dirty="0" err="1" smtClean="0">
                <a:solidFill>
                  <a:schemeClr val="bg1"/>
                </a:solidFill>
              </a:rPr>
              <a:t>Nese</a:t>
            </a:r>
            <a:r>
              <a:rPr lang="en-US" altLang="en-US" dirty="0" smtClean="0">
                <a:solidFill>
                  <a:schemeClr val="bg1"/>
                </a:solidFill>
              </a:rPr>
              <a:t> </a:t>
            </a:r>
            <a:r>
              <a:rPr lang="en-US" altLang="en-US" dirty="0" err="1" smtClean="0">
                <a:solidFill>
                  <a:schemeClr val="bg1"/>
                </a:solidFill>
              </a:rPr>
              <a:t>gjndesh</a:t>
            </a:r>
            <a:r>
              <a:rPr lang="en-US" altLang="en-US" dirty="0" smtClean="0">
                <a:solidFill>
                  <a:schemeClr val="bg1"/>
                </a:solidFill>
              </a:rPr>
              <a:t> ne </a:t>
            </a:r>
            <a:r>
              <a:rPr lang="en-US" altLang="en-US" dirty="0" err="1" smtClean="0">
                <a:solidFill>
                  <a:schemeClr val="bg1"/>
                </a:solidFill>
              </a:rPr>
              <a:t>pamjen</a:t>
            </a:r>
            <a:r>
              <a:rPr lang="en-US" altLang="en-US" dirty="0" smtClean="0">
                <a:solidFill>
                  <a:schemeClr val="bg1"/>
                </a:solidFill>
              </a:rPr>
              <a:t> </a:t>
            </a:r>
            <a:r>
              <a:rPr lang="en-US" altLang="en-US" dirty="0" err="1" smtClean="0">
                <a:solidFill>
                  <a:schemeClr val="bg1"/>
                </a:solidFill>
              </a:rPr>
              <a:t>klasike</a:t>
            </a:r>
            <a:r>
              <a:rPr lang="en-US" altLang="en-US" dirty="0" smtClean="0">
                <a:solidFill>
                  <a:schemeClr val="bg1"/>
                </a:solidFill>
              </a:rPr>
              <a:t>, </a:t>
            </a:r>
            <a:r>
              <a:rPr lang="en-US" altLang="en-US" dirty="0" err="1" smtClean="0">
                <a:solidFill>
                  <a:schemeClr val="bg1"/>
                </a:solidFill>
              </a:rPr>
              <a:t>kliko</a:t>
            </a:r>
            <a:r>
              <a:rPr lang="en-US" altLang="en-US" dirty="0" smtClean="0">
                <a:solidFill>
                  <a:schemeClr val="bg1"/>
                </a:solidFill>
              </a:rPr>
              <a:t> 2 here </a:t>
            </a:r>
            <a:r>
              <a:rPr lang="en-US" altLang="en-US" dirty="0" err="1" smtClean="0">
                <a:solidFill>
                  <a:schemeClr val="bg1"/>
                </a:solidFill>
              </a:rPr>
              <a:t>ikonen</a:t>
            </a:r>
            <a:r>
              <a:rPr lang="en-US" altLang="en-US" dirty="0" smtClean="0">
                <a:solidFill>
                  <a:schemeClr val="bg1"/>
                </a:solidFill>
              </a:rPr>
              <a:t> System, </a:t>
            </a:r>
            <a:r>
              <a:rPr lang="en-US" altLang="en-US" dirty="0" err="1" smtClean="0">
                <a:solidFill>
                  <a:schemeClr val="bg1"/>
                </a:solidFill>
              </a:rPr>
              <a:t>kliko</a:t>
            </a:r>
            <a:r>
              <a:rPr lang="en-US" altLang="en-US" dirty="0" smtClean="0">
                <a:solidFill>
                  <a:schemeClr val="bg1"/>
                </a:solidFill>
              </a:rPr>
              <a:t> me </a:t>
            </a:r>
            <a:r>
              <a:rPr lang="en-US" altLang="en-US" dirty="0" err="1" smtClean="0">
                <a:solidFill>
                  <a:schemeClr val="bg1"/>
                </a:solidFill>
              </a:rPr>
              <a:t>te</a:t>
            </a:r>
            <a:r>
              <a:rPr lang="en-US" altLang="en-US" dirty="0" smtClean="0">
                <a:solidFill>
                  <a:schemeClr val="bg1"/>
                </a:solidFill>
              </a:rPr>
              <a:t> </a:t>
            </a:r>
            <a:r>
              <a:rPr lang="en-US" altLang="en-US" dirty="0" err="1" smtClean="0">
                <a:solidFill>
                  <a:schemeClr val="bg1"/>
                </a:solidFill>
              </a:rPr>
              <a:t>djathten</a:t>
            </a:r>
            <a:endParaRPr lang="en-US" altLang="en-US" dirty="0" smtClean="0">
              <a:solidFill>
                <a:schemeClr val="bg1"/>
              </a:solidFill>
            </a:endParaRPr>
          </a:p>
          <a:p>
            <a:pPr lvl="1"/>
            <a:r>
              <a:rPr lang="en-US" altLang="en-US" dirty="0" smtClean="0">
                <a:solidFill>
                  <a:schemeClr val="bg1"/>
                </a:solidFill>
              </a:rPr>
              <a:t>“Computer” </a:t>
            </a:r>
            <a:r>
              <a:rPr lang="en-US" altLang="en-US" dirty="0" err="1" smtClean="0">
                <a:solidFill>
                  <a:schemeClr val="bg1"/>
                </a:solidFill>
              </a:rPr>
              <a:t>dhe</a:t>
            </a:r>
            <a:r>
              <a:rPr lang="en-US" altLang="en-US" dirty="0" smtClean="0">
                <a:solidFill>
                  <a:schemeClr val="bg1"/>
                </a:solidFill>
              </a:rPr>
              <a:t> </a:t>
            </a:r>
            <a:r>
              <a:rPr lang="en-US" altLang="en-US" dirty="0" err="1" smtClean="0">
                <a:solidFill>
                  <a:schemeClr val="bg1"/>
                </a:solidFill>
              </a:rPr>
              <a:t>perzgjidh</a:t>
            </a:r>
            <a:r>
              <a:rPr lang="en-US" altLang="en-US" dirty="0" smtClean="0">
                <a:solidFill>
                  <a:schemeClr val="bg1"/>
                </a:solidFill>
              </a:rPr>
              <a:t> “Properties”</a:t>
            </a:r>
          </a:p>
          <a:p>
            <a:endParaRPr lang="en-US" altLang="en-US" dirty="0">
              <a:solidFill>
                <a:schemeClr val="bg1"/>
              </a:solidFill>
            </a:endParaRPr>
          </a:p>
        </p:txBody>
      </p:sp>
    </p:spTree>
    <p:custDataLst>
      <p:tags r:id="rId1"/>
    </p:custData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smtClean="0"/>
              <a:t>Computer </a:t>
            </a:r>
            <a:r>
              <a:rPr lang="en-US" sz="4000" b="1" dirty="0" smtClean="0"/>
              <a:t>Name and Domain </a:t>
            </a:r>
            <a:r>
              <a:rPr lang="en-US" sz="4000" b="1" dirty="0" smtClean="0"/>
              <a:t>Settings/</a:t>
            </a:r>
            <a:r>
              <a:rPr lang="en-US" sz="4000" b="1" dirty="0" err="1" smtClean="0"/>
              <a:t>Emri</a:t>
            </a:r>
            <a:r>
              <a:rPr lang="en-US" sz="4000" b="1" dirty="0" smtClean="0"/>
              <a:t> I </a:t>
            </a:r>
            <a:r>
              <a:rPr lang="en-US" sz="4000" b="1" dirty="0" err="1" smtClean="0"/>
              <a:t>Kompjuterit</a:t>
            </a:r>
            <a:r>
              <a:rPr lang="en-US" sz="4000" b="1" dirty="0" smtClean="0"/>
              <a:t> </a:t>
            </a:r>
            <a:r>
              <a:rPr lang="en-US" sz="4000" b="1" dirty="0" err="1" smtClean="0"/>
              <a:t>dhe</a:t>
            </a:r>
            <a:r>
              <a:rPr lang="en-US" sz="4000" b="1" dirty="0" smtClean="0"/>
              <a:t> </a:t>
            </a:r>
            <a:r>
              <a:rPr lang="en-US" sz="4000" b="1" dirty="0" err="1" smtClean="0"/>
              <a:t>Specifikat</a:t>
            </a:r>
            <a:r>
              <a:rPr lang="en-US" sz="4000" b="1" dirty="0" smtClean="0"/>
              <a:t> e Domain-it</a:t>
            </a:r>
            <a:endParaRPr lang="en-US" sz="4000" b="1" dirty="0"/>
          </a:p>
        </p:txBody>
      </p:sp>
      <p:sp>
        <p:nvSpPr>
          <p:cNvPr id="3" name="Rectangle 2"/>
          <p:cNvSpPr/>
          <p:nvPr/>
        </p:nvSpPr>
        <p:spPr>
          <a:xfrm>
            <a:off x="609600" y="1905000"/>
            <a:ext cx="10972800" cy="1477328"/>
          </a:xfrm>
          <a:prstGeom prst="rect">
            <a:avLst/>
          </a:prstGeom>
        </p:spPr>
        <p:txBody>
          <a:bodyPr wrap="square">
            <a:spAutoFit/>
          </a:bodyPr>
          <a:lstStyle/>
          <a:p>
            <a:pPr marL="285750" indent="-285750">
              <a:buFont typeface="Arial" pitchFamily="34" charset="0"/>
              <a:buChar char="•"/>
            </a:pPr>
            <a:r>
              <a:rPr lang="en-US" altLang="en-US" dirty="0" err="1" smtClean="0">
                <a:solidFill>
                  <a:schemeClr val="bg1"/>
                </a:solidFill>
              </a:rPr>
              <a:t>Emertimi</a:t>
            </a:r>
            <a:r>
              <a:rPr lang="en-US" altLang="en-US" dirty="0" smtClean="0">
                <a:solidFill>
                  <a:schemeClr val="bg1"/>
                </a:solidFill>
              </a:rPr>
              <a:t> I </a:t>
            </a:r>
            <a:r>
              <a:rPr lang="en-US" altLang="en-US" dirty="0" err="1" smtClean="0">
                <a:solidFill>
                  <a:schemeClr val="bg1"/>
                </a:solidFill>
              </a:rPr>
              <a:t>kompjuterit</a:t>
            </a:r>
            <a:r>
              <a:rPr lang="en-US" altLang="en-US" dirty="0" smtClean="0">
                <a:solidFill>
                  <a:schemeClr val="bg1"/>
                </a:solidFill>
              </a:rPr>
              <a:t> me </a:t>
            </a:r>
            <a:r>
              <a:rPr lang="en-US" altLang="en-US" dirty="0" err="1" smtClean="0">
                <a:solidFill>
                  <a:schemeClr val="bg1"/>
                </a:solidFill>
              </a:rPr>
              <a:t>nje</a:t>
            </a:r>
            <a:r>
              <a:rPr lang="en-US" altLang="en-US" dirty="0" smtClean="0">
                <a:solidFill>
                  <a:schemeClr val="bg1"/>
                </a:solidFill>
              </a:rPr>
              <a:t> </a:t>
            </a:r>
            <a:r>
              <a:rPr lang="en-US" altLang="en-US" dirty="0" err="1" smtClean="0">
                <a:solidFill>
                  <a:schemeClr val="bg1"/>
                </a:solidFill>
              </a:rPr>
              <a:t>emer</a:t>
            </a:r>
            <a:r>
              <a:rPr lang="en-US" altLang="en-US" dirty="0" smtClean="0">
                <a:solidFill>
                  <a:schemeClr val="bg1"/>
                </a:solidFill>
              </a:rPr>
              <a:t> </a:t>
            </a:r>
            <a:r>
              <a:rPr lang="en-US" altLang="en-US" dirty="0" err="1" smtClean="0">
                <a:solidFill>
                  <a:schemeClr val="bg1"/>
                </a:solidFill>
              </a:rPr>
              <a:t>domethenes</a:t>
            </a:r>
            <a:r>
              <a:rPr lang="en-US" altLang="en-US" dirty="0" smtClean="0">
                <a:solidFill>
                  <a:schemeClr val="bg1"/>
                </a:solidFill>
              </a:rPr>
              <a:t> </a:t>
            </a:r>
            <a:r>
              <a:rPr lang="en-US" altLang="en-US" dirty="0" err="1" smtClean="0">
                <a:solidFill>
                  <a:schemeClr val="bg1"/>
                </a:solidFill>
              </a:rPr>
              <a:t>ju</a:t>
            </a:r>
            <a:r>
              <a:rPr lang="en-US" altLang="en-US" dirty="0" smtClean="0">
                <a:solidFill>
                  <a:schemeClr val="bg1"/>
                </a:solidFill>
              </a:rPr>
              <a:t> </a:t>
            </a:r>
            <a:r>
              <a:rPr lang="en-US" altLang="en-US" dirty="0" err="1" smtClean="0">
                <a:solidFill>
                  <a:schemeClr val="bg1"/>
                </a:solidFill>
              </a:rPr>
              <a:t>ndihmon</a:t>
            </a:r>
            <a:r>
              <a:rPr lang="en-US" altLang="en-US" dirty="0" smtClean="0">
                <a:solidFill>
                  <a:schemeClr val="bg1"/>
                </a:solidFill>
              </a:rPr>
              <a:t> ne </a:t>
            </a:r>
            <a:r>
              <a:rPr lang="en-US" altLang="en-US" dirty="0" err="1" smtClean="0">
                <a:solidFill>
                  <a:schemeClr val="bg1"/>
                </a:solidFill>
              </a:rPr>
              <a:t>identifikimin</a:t>
            </a:r>
            <a:r>
              <a:rPr lang="en-US" altLang="en-US" dirty="0" smtClean="0">
                <a:solidFill>
                  <a:schemeClr val="bg1"/>
                </a:solidFill>
              </a:rPr>
              <a:t> e </a:t>
            </a:r>
            <a:r>
              <a:rPr lang="en-US" altLang="en-US" dirty="0" err="1" smtClean="0">
                <a:solidFill>
                  <a:schemeClr val="bg1"/>
                </a:solidFill>
              </a:rPr>
              <a:t>tij</a:t>
            </a:r>
            <a:r>
              <a:rPr lang="en-US" altLang="en-US" dirty="0" smtClean="0">
                <a:solidFill>
                  <a:schemeClr val="bg1"/>
                </a:solidFill>
              </a:rPr>
              <a:t> </a:t>
            </a:r>
          </a:p>
          <a:p>
            <a:pPr marL="285750" indent="-285750">
              <a:buFont typeface="Arial" pitchFamily="34" charset="0"/>
              <a:buChar char="•"/>
            </a:pPr>
            <a:r>
              <a:rPr lang="en-US" altLang="en-US" dirty="0" err="1" smtClean="0">
                <a:solidFill>
                  <a:schemeClr val="bg1"/>
                </a:solidFill>
              </a:rPr>
              <a:t>Kjo</a:t>
            </a:r>
            <a:r>
              <a:rPr lang="en-US" altLang="en-US" dirty="0" smtClean="0">
                <a:solidFill>
                  <a:schemeClr val="bg1"/>
                </a:solidFill>
              </a:rPr>
              <a:t> </a:t>
            </a:r>
            <a:r>
              <a:rPr lang="en-US" altLang="en-US" dirty="0" err="1" smtClean="0">
                <a:solidFill>
                  <a:schemeClr val="bg1"/>
                </a:solidFill>
              </a:rPr>
              <a:t>mund</a:t>
            </a:r>
            <a:r>
              <a:rPr lang="en-US" altLang="en-US" dirty="0" smtClean="0">
                <a:solidFill>
                  <a:schemeClr val="bg1"/>
                </a:solidFill>
              </a:rPr>
              <a:t> </a:t>
            </a:r>
            <a:r>
              <a:rPr lang="en-US" altLang="en-US" dirty="0" err="1" smtClean="0">
                <a:solidFill>
                  <a:schemeClr val="bg1"/>
                </a:solidFill>
              </a:rPr>
              <a:t>te</a:t>
            </a:r>
            <a:r>
              <a:rPr lang="en-US" altLang="en-US" dirty="0" smtClean="0">
                <a:solidFill>
                  <a:schemeClr val="bg1"/>
                </a:solidFill>
              </a:rPr>
              <a:t> </a:t>
            </a:r>
            <a:r>
              <a:rPr lang="en-US" altLang="en-US" dirty="0" err="1" smtClean="0">
                <a:solidFill>
                  <a:schemeClr val="bg1"/>
                </a:solidFill>
              </a:rPr>
              <a:t>realizohet</a:t>
            </a:r>
            <a:r>
              <a:rPr lang="en-US" altLang="en-US" dirty="0" smtClean="0">
                <a:solidFill>
                  <a:schemeClr val="bg1"/>
                </a:solidFill>
              </a:rPr>
              <a:t> </a:t>
            </a:r>
            <a:r>
              <a:rPr lang="en-US" altLang="en-US" dirty="0" err="1" smtClean="0">
                <a:solidFill>
                  <a:schemeClr val="bg1"/>
                </a:solidFill>
              </a:rPr>
              <a:t>nga</a:t>
            </a:r>
            <a:r>
              <a:rPr lang="en-US" altLang="en-US" dirty="0" smtClean="0">
                <a:solidFill>
                  <a:schemeClr val="bg1"/>
                </a:solidFill>
              </a:rPr>
              <a:t> “System settings” ne </a:t>
            </a:r>
            <a:r>
              <a:rPr lang="en-US" altLang="en-US" dirty="0">
                <a:solidFill>
                  <a:schemeClr val="bg1"/>
                </a:solidFill>
              </a:rPr>
              <a:t>Control Panel. </a:t>
            </a:r>
            <a:r>
              <a:rPr lang="en-US" altLang="en-US" dirty="0" err="1" smtClean="0">
                <a:solidFill>
                  <a:schemeClr val="bg1"/>
                </a:solidFill>
              </a:rPr>
              <a:t>Ju</a:t>
            </a:r>
            <a:r>
              <a:rPr lang="en-US" altLang="en-US" dirty="0" smtClean="0">
                <a:solidFill>
                  <a:schemeClr val="bg1"/>
                </a:solidFill>
              </a:rPr>
              <a:t> </a:t>
            </a:r>
            <a:r>
              <a:rPr lang="en-US" altLang="en-US" dirty="0" err="1" smtClean="0">
                <a:solidFill>
                  <a:schemeClr val="bg1"/>
                </a:solidFill>
              </a:rPr>
              <a:t>mund</a:t>
            </a:r>
            <a:r>
              <a:rPr lang="en-US" altLang="en-US" dirty="0" smtClean="0">
                <a:solidFill>
                  <a:schemeClr val="bg1"/>
                </a:solidFill>
              </a:rPr>
              <a:t> ta </a:t>
            </a:r>
            <a:r>
              <a:rPr lang="en-US" altLang="en-US" dirty="0" err="1" smtClean="0">
                <a:solidFill>
                  <a:schemeClr val="bg1"/>
                </a:solidFill>
              </a:rPr>
              <a:t>shtoni</a:t>
            </a:r>
            <a:r>
              <a:rPr lang="en-US" altLang="en-US" dirty="0" smtClean="0">
                <a:solidFill>
                  <a:schemeClr val="bg1"/>
                </a:solidFill>
              </a:rPr>
              <a:t> </a:t>
            </a:r>
            <a:r>
              <a:rPr lang="en-US" altLang="en-US" dirty="0" err="1" smtClean="0">
                <a:solidFill>
                  <a:schemeClr val="bg1"/>
                </a:solidFill>
              </a:rPr>
              <a:t>kete</a:t>
            </a:r>
            <a:r>
              <a:rPr lang="en-US" altLang="en-US" dirty="0" smtClean="0">
                <a:solidFill>
                  <a:schemeClr val="bg1"/>
                </a:solidFill>
              </a:rPr>
              <a:t> </a:t>
            </a:r>
            <a:r>
              <a:rPr lang="en-US" altLang="en-US" dirty="0" err="1" smtClean="0">
                <a:solidFill>
                  <a:schemeClr val="bg1"/>
                </a:solidFill>
              </a:rPr>
              <a:t>kompjuter</a:t>
            </a:r>
            <a:r>
              <a:rPr lang="en-US" altLang="en-US" dirty="0" smtClean="0">
                <a:solidFill>
                  <a:schemeClr val="bg1"/>
                </a:solidFill>
              </a:rPr>
              <a:t> ne </a:t>
            </a:r>
            <a:r>
              <a:rPr lang="en-US" altLang="en-US" dirty="0" err="1" smtClean="0">
                <a:solidFill>
                  <a:schemeClr val="bg1"/>
                </a:solidFill>
              </a:rPr>
              <a:t>nje</a:t>
            </a:r>
            <a:r>
              <a:rPr lang="en-US" altLang="en-US" dirty="0" smtClean="0">
                <a:solidFill>
                  <a:schemeClr val="bg1"/>
                </a:solidFill>
              </a:rPr>
              <a:t> domain </a:t>
            </a:r>
            <a:r>
              <a:rPr lang="en-US" altLang="en-US" dirty="0" err="1" smtClean="0">
                <a:solidFill>
                  <a:schemeClr val="bg1"/>
                </a:solidFill>
              </a:rPr>
              <a:t>ose</a:t>
            </a:r>
            <a:r>
              <a:rPr lang="en-US" altLang="en-US" dirty="0" smtClean="0">
                <a:solidFill>
                  <a:schemeClr val="bg1"/>
                </a:solidFill>
              </a:rPr>
              <a:t> ne </a:t>
            </a:r>
            <a:r>
              <a:rPr lang="en-US" altLang="en-US" dirty="0" err="1" smtClean="0">
                <a:solidFill>
                  <a:schemeClr val="bg1"/>
                </a:solidFill>
              </a:rPr>
              <a:t>nje</a:t>
            </a:r>
            <a:r>
              <a:rPr lang="en-US" altLang="en-US" dirty="0" smtClean="0">
                <a:solidFill>
                  <a:schemeClr val="bg1"/>
                </a:solidFill>
              </a:rPr>
              <a:t> workgroup.</a:t>
            </a:r>
            <a:endParaRPr lang="en-US" altLang="en-US" dirty="0">
              <a:solidFill>
                <a:schemeClr val="bg1"/>
              </a:solidFill>
            </a:endParaRPr>
          </a:p>
          <a:p>
            <a:pPr marL="285750" indent="-285750">
              <a:buFont typeface="Arial" pitchFamily="34" charset="0"/>
              <a:buChar char="•"/>
            </a:pPr>
            <a:r>
              <a:rPr lang="en-US" altLang="en-US" dirty="0" err="1" smtClean="0">
                <a:solidFill>
                  <a:schemeClr val="bg1"/>
                </a:solidFill>
              </a:rPr>
              <a:t>Cdo</a:t>
            </a:r>
            <a:r>
              <a:rPr lang="en-US" altLang="en-US" dirty="0" smtClean="0">
                <a:solidFill>
                  <a:schemeClr val="bg1"/>
                </a:solidFill>
              </a:rPr>
              <a:t> </a:t>
            </a:r>
            <a:r>
              <a:rPr lang="en-US" altLang="en-US" dirty="0" err="1" smtClean="0">
                <a:solidFill>
                  <a:schemeClr val="bg1"/>
                </a:solidFill>
              </a:rPr>
              <a:t>kompjuter</a:t>
            </a:r>
            <a:r>
              <a:rPr lang="en-US" altLang="en-US" dirty="0" smtClean="0">
                <a:solidFill>
                  <a:schemeClr val="bg1"/>
                </a:solidFill>
              </a:rPr>
              <a:t> </a:t>
            </a:r>
            <a:r>
              <a:rPr lang="en-US" altLang="en-US" dirty="0" err="1" smtClean="0">
                <a:solidFill>
                  <a:schemeClr val="bg1"/>
                </a:solidFill>
              </a:rPr>
              <a:t>mund</a:t>
            </a:r>
            <a:r>
              <a:rPr lang="en-US" altLang="en-US" dirty="0" smtClean="0">
                <a:solidFill>
                  <a:schemeClr val="bg1"/>
                </a:solidFill>
              </a:rPr>
              <a:t> </a:t>
            </a:r>
            <a:r>
              <a:rPr lang="en-US" altLang="en-US" dirty="0" err="1" smtClean="0">
                <a:solidFill>
                  <a:schemeClr val="bg1"/>
                </a:solidFill>
              </a:rPr>
              <a:t>te</a:t>
            </a:r>
            <a:r>
              <a:rPr lang="en-US" altLang="en-US" dirty="0" smtClean="0">
                <a:solidFill>
                  <a:schemeClr val="bg1"/>
                </a:solidFill>
              </a:rPr>
              <a:t> </a:t>
            </a:r>
            <a:r>
              <a:rPr lang="en-US" altLang="en-US" dirty="0" err="1" smtClean="0">
                <a:solidFill>
                  <a:schemeClr val="bg1"/>
                </a:solidFill>
              </a:rPr>
              <a:t>kete</a:t>
            </a:r>
            <a:r>
              <a:rPr lang="en-US" altLang="en-US" dirty="0" smtClean="0">
                <a:solidFill>
                  <a:schemeClr val="bg1"/>
                </a:solidFill>
              </a:rPr>
              <a:t> </a:t>
            </a:r>
            <a:r>
              <a:rPr lang="en-US" altLang="en-US" dirty="0" err="1" smtClean="0">
                <a:solidFill>
                  <a:schemeClr val="bg1"/>
                </a:solidFill>
              </a:rPr>
              <a:t>nje</a:t>
            </a:r>
            <a:r>
              <a:rPr lang="en-US" altLang="en-US" dirty="0">
                <a:solidFill>
                  <a:schemeClr val="bg1"/>
                </a:solidFill>
              </a:rPr>
              <a:t> </a:t>
            </a:r>
            <a:r>
              <a:rPr lang="en-US" altLang="en-US" dirty="0" err="1" smtClean="0">
                <a:solidFill>
                  <a:schemeClr val="bg1"/>
                </a:solidFill>
              </a:rPr>
              <a:t>emer</a:t>
            </a:r>
            <a:r>
              <a:rPr lang="en-US" altLang="en-US" dirty="0" smtClean="0">
                <a:solidFill>
                  <a:schemeClr val="bg1"/>
                </a:solidFill>
              </a:rPr>
              <a:t> </a:t>
            </a:r>
            <a:r>
              <a:rPr lang="en-US" altLang="en-US" dirty="0" err="1" smtClean="0">
                <a:solidFill>
                  <a:schemeClr val="bg1"/>
                </a:solidFill>
              </a:rPr>
              <a:t>unik</a:t>
            </a:r>
            <a:r>
              <a:rPr lang="en-US" altLang="en-US" dirty="0" smtClean="0">
                <a:solidFill>
                  <a:schemeClr val="bg1"/>
                </a:solidFill>
              </a:rPr>
              <a:t> </a:t>
            </a:r>
            <a:r>
              <a:rPr lang="en-US" altLang="en-US" dirty="0" err="1" smtClean="0">
                <a:solidFill>
                  <a:schemeClr val="bg1"/>
                </a:solidFill>
              </a:rPr>
              <a:t>qe</a:t>
            </a:r>
            <a:r>
              <a:rPr lang="en-US" altLang="en-US" dirty="0" smtClean="0">
                <a:solidFill>
                  <a:schemeClr val="bg1"/>
                </a:solidFill>
              </a:rPr>
              <a:t> </a:t>
            </a:r>
            <a:r>
              <a:rPr lang="en-US" altLang="en-US" dirty="0" err="1" smtClean="0">
                <a:solidFill>
                  <a:schemeClr val="bg1"/>
                </a:solidFill>
              </a:rPr>
              <a:t>duhet</a:t>
            </a:r>
            <a:r>
              <a:rPr lang="en-US" altLang="en-US" dirty="0" smtClean="0">
                <a:solidFill>
                  <a:schemeClr val="bg1"/>
                </a:solidFill>
              </a:rPr>
              <a:t> </a:t>
            </a:r>
            <a:r>
              <a:rPr lang="en-US" altLang="en-US" dirty="0" err="1" smtClean="0">
                <a:solidFill>
                  <a:schemeClr val="bg1"/>
                </a:solidFill>
              </a:rPr>
              <a:t>ti</a:t>
            </a:r>
            <a:r>
              <a:rPr lang="en-US" altLang="en-US" dirty="0" smtClean="0">
                <a:solidFill>
                  <a:schemeClr val="bg1"/>
                </a:solidFill>
              </a:rPr>
              <a:t> </a:t>
            </a:r>
            <a:r>
              <a:rPr lang="en-US" altLang="en-US" dirty="0" err="1" smtClean="0">
                <a:solidFill>
                  <a:schemeClr val="bg1"/>
                </a:solidFill>
              </a:rPr>
              <a:t>caktohet</a:t>
            </a:r>
            <a:r>
              <a:rPr lang="en-US" altLang="en-US" dirty="0" smtClean="0">
                <a:solidFill>
                  <a:schemeClr val="bg1"/>
                </a:solidFill>
              </a:rPr>
              <a:t> </a:t>
            </a:r>
            <a:r>
              <a:rPr lang="en-US" altLang="en-US" dirty="0" err="1" smtClean="0">
                <a:solidFill>
                  <a:schemeClr val="bg1"/>
                </a:solidFill>
              </a:rPr>
              <a:t>vetem</a:t>
            </a:r>
            <a:r>
              <a:rPr lang="en-US" altLang="en-US" dirty="0" smtClean="0">
                <a:solidFill>
                  <a:schemeClr val="bg1"/>
                </a:solidFill>
              </a:rPr>
              <a:t> </a:t>
            </a:r>
            <a:r>
              <a:rPr lang="en-US" altLang="en-US" dirty="0" err="1" smtClean="0">
                <a:solidFill>
                  <a:schemeClr val="bg1"/>
                </a:solidFill>
              </a:rPr>
              <a:t>atij</a:t>
            </a:r>
            <a:r>
              <a:rPr lang="en-US" altLang="en-US" dirty="0" smtClean="0">
                <a:solidFill>
                  <a:schemeClr val="bg1"/>
                </a:solidFill>
              </a:rPr>
              <a:t> ne </a:t>
            </a:r>
            <a:r>
              <a:rPr lang="en-US" altLang="en-US" dirty="0" err="1" smtClean="0">
                <a:solidFill>
                  <a:schemeClr val="bg1"/>
                </a:solidFill>
              </a:rPr>
              <a:t>rrjet</a:t>
            </a:r>
            <a:r>
              <a:rPr lang="en-US" altLang="en-US" dirty="0" smtClean="0">
                <a:solidFill>
                  <a:schemeClr val="bg1"/>
                </a:solidFill>
              </a:rPr>
              <a:t>. </a:t>
            </a:r>
            <a:r>
              <a:rPr lang="en-US" altLang="en-US" dirty="0" err="1" smtClean="0">
                <a:solidFill>
                  <a:schemeClr val="bg1"/>
                </a:solidFill>
              </a:rPr>
              <a:t>Nese</a:t>
            </a:r>
            <a:r>
              <a:rPr lang="en-US" altLang="en-US" dirty="0" smtClean="0">
                <a:solidFill>
                  <a:schemeClr val="bg1"/>
                </a:solidFill>
              </a:rPr>
              <a:t> </a:t>
            </a:r>
            <a:r>
              <a:rPr lang="en-US" altLang="en-US" dirty="0" err="1" smtClean="0">
                <a:solidFill>
                  <a:schemeClr val="bg1"/>
                </a:solidFill>
              </a:rPr>
              <a:t>dy</a:t>
            </a:r>
            <a:r>
              <a:rPr lang="en-US" altLang="en-US" dirty="0" smtClean="0">
                <a:solidFill>
                  <a:schemeClr val="bg1"/>
                </a:solidFill>
              </a:rPr>
              <a:t> </a:t>
            </a:r>
            <a:r>
              <a:rPr lang="en-US" altLang="en-US" dirty="0" err="1" smtClean="0">
                <a:solidFill>
                  <a:schemeClr val="bg1"/>
                </a:solidFill>
              </a:rPr>
              <a:t>kompjutera</a:t>
            </a:r>
            <a:r>
              <a:rPr lang="en-US" altLang="en-US" dirty="0" smtClean="0">
                <a:solidFill>
                  <a:schemeClr val="bg1"/>
                </a:solidFill>
              </a:rPr>
              <a:t> </a:t>
            </a:r>
            <a:r>
              <a:rPr lang="en-US" altLang="en-US" dirty="0" err="1" smtClean="0">
                <a:solidFill>
                  <a:schemeClr val="bg1"/>
                </a:solidFill>
              </a:rPr>
              <a:t>kane</a:t>
            </a:r>
            <a:r>
              <a:rPr lang="en-US" altLang="en-US" dirty="0" smtClean="0">
                <a:solidFill>
                  <a:schemeClr val="bg1"/>
                </a:solidFill>
              </a:rPr>
              <a:t> </a:t>
            </a:r>
            <a:r>
              <a:rPr lang="en-US" altLang="en-US" dirty="0" err="1" smtClean="0">
                <a:solidFill>
                  <a:schemeClr val="bg1"/>
                </a:solidFill>
              </a:rPr>
              <a:t>te</a:t>
            </a:r>
            <a:r>
              <a:rPr lang="en-US" altLang="en-US" dirty="0" smtClean="0">
                <a:solidFill>
                  <a:schemeClr val="bg1"/>
                </a:solidFill>
              </a:rPr>
              <a:t> </a:t>
            </a:r>
            <a:r>
              <a:rPr lang="en-US" altLang="en-US" dirty="0" err="1" smtClean="0">
                <a:solidFill>
                  <a:schemeClr val="bg1"/>
                </a:solidFill>
              </a:rPr>
              <a:t>njejtin</a:t>
            </a:r>
            <a:r>
              <a:rPr lang="en-US" altLang="en-US" dirty="0" smtClean="0">
                <a:solidFill>
                  <a:schemeClr val="bg1"/>
                </a:solidFill>
              </a:rPr>
              <a:t> </a:t>
            </a:r>
            <a:r>
              <a:rPr lang="en-US" altLang="en-US" dirty="0" err="1" smtClean="0">
                <a:solidFill>
                  <a:schemeClr val="bg1"/>
                </a:solidFill>
              </a:rPr>
              <a:t>emer</a:t>
            </a:r>
            <a:r>
              <a:rPr lang="en-US" altLang="en-US" dirty="0" smtClean="0">
                <a:solidFill>
                  <a:schemeClr val="bg1"/>
                </a:solidFill>
              </a:rPr>
              <a:t> ne </a:t>
            </a:r>
            <a:r>
              <a:rPr lang="en-US" altLang="en-US" dirty="0" err="1" smtClean="0">
                <a:solidFill>
                  <a:schemeClr val="bg1"/>
                </a:solidFill>
              </a:rPr>
              <a:t>rrjet</a:t>
            </a:r>
            <a:r>
              <a:rPr lang="en-US" altLang="en-US" dirty="0" smtClean="0">
                <a:solidFill>
                  <a:schemeClr val="bg1"/>
                </a:solidFill>
              </a:rPr>
              <a:t>, </a:t>
            </a:r>
            <a:r>
              <a:rPr lang="en-US" altLang="en-US" dirty="0" err="1" smtClean="0">
                <a:solidFill>
                  <a:schemeClr val="bg1"/>
                </a:solidFill>
              </a:rPr>
              <a:t>ose</a:t>
            </a:r>
            <a:r>
              <a:rPr lang="en-US" altLang="en-US" dirty="0" smtClean="0">
                <a:solidFill>
                  <a:schemeClr val="bg1"/>
                </a:solidFill>
              </a:rPr>
              <a:t> </a:t>
            </a:r>
            <a:r>
              <a:rPr lang="en-US" altLang="en-US" dirty="0" err="1" smtClean="0">
                <a:solidFill>
                  <a:schemeClr val="bg1"/>
                </a:solidFill>
              </a:rPr>
              <a:t>njeri</a:t>
            </a:r>
            <a:r>
              <a:rPr lang="en-US" altLang="en-US" dirty="0" smtClean="0">
                <a:solidFill>
                  <a:schemeClr val="bg1"/>
                </a:solidFill>
              </a:rPr>
              <a:t> </a:t>
            </a:r>
            <a:r>
              <a:rPr lang="en-US" altLang="en-US" dirty="0" err="1" smtClean="0">
                <a:solidFill>
                  <a:schemeClr val="bg1"/>
                </a:solidFill>
              </a:rPr>
              <a:t>ose</a:t>
            </a:r>
            <a:r>
              <a:rPr lang="en-US" altLang="en-US" dirty="0" smtClean="0">
                <a:solidFill>
                  <a:schemeClr val="bg1"/>
                </a:solidFill>
              </a:rPr>
              <a:t> </a:t>
            </a:r>
            <a:r>
              <a:rPr lang="en-US" altLang="en-US" dirty="0" err="1" smtClean="0">
                <a:solidFill>
                  <a:schemeClr val="bg1"/>
                </a:solidFill>
              </a:rPr>
              <a:t>te</a:t>
            </a:r>
            <a:r>
              <a:rPr lang="en-US" altLang="en-US" dirty="0" smtClean="0">
                <a:solidFill>
                  <a:schemeClr val="bg1"/>
                </a:solidFill>
              </a:rPr>
              <a:t> </a:t>
            </a:r>
            <a:r>
              <a:rPr lang="en-US" altLang="en-US" dirty="0" err="1" smtClean="0">
                <a:solidFill>
                  <a:schemeClr val="bg1"/>
                </a:solidFill>
              </a:rPr>
              <a:t>dy</a:t>
            </a:r>
            <a:r>
              <a:rPr lang="en-US" altLang="en-US" dirty="0" smtClean="0">
                <a:solidFill>
                  <a:schemeClr val="bg1"/>
                </a:solidFill>
              </a:rPr>
              <a:t> do </a:t>
            </a:r>
            <a:r>
              <a:rPr lang="en-US" altLang="en-US" dirty="0" err="1" smtClean="0">
                <a:solidFill>
                  <a:schemeClr val="bg1"/>
                </a:solidFill>
              </a:rPr>
              <a:t>te</a:t>
            </a:r>
            <a:r>
              <a:rPr lang="en-US" altLang="en-US" dirty="0" smtClean="0">
                <a:solidFill>
                  <a:schemeClr val="bg1"/>
                </a:solidFill>
              </a:rPr>
              <a:t> </a:t>
            </a:r>
            <a:r>
              <a:rPr lang="en-US" altLang="en-US" dirty="0" err="1" smtClean="0">
                <a:solidFill>
                  <a:schemeClr val="bg1"/>
                </a:solidFill>
              </a:rPr>
              <a:t>kene</a:t>
            </a:r>
            <a:r>
              <a:rPr lang="en-US" altLang="en-US" dirty="0" smtClean="0">
                <a:solidFill>
                  <a:schemeClr val="bg1"/>
                </a:solidFill>
              </a:rPr>
              <a:t> </a:t>
            </a:r>
            <a:r>
              <a:rPr lang="en-US" altLang="en-US" dirty="0" err="1" smtClean="0">
                <a:solidFill>
                  <a:schemeClr val="bg1"/>
                </a:solidFill>
              </a:rPr>
              <a:t>probleme</a:t>
            </a:r>
            <a:r>
              <a:rPr lang="en-US" altLang="en-US" dirty="0" smtClean="0">
                <a:solidFill>
                  <a:schemeClr val="bg1"/>
                </a:solidFill>
              </a:rPr>
              <a:t> ne </a:t>
            </a:r>
            <a:r>
              <a:rPr lang="en-US" altLang="en-US" dirty="0" err="1" smtClean="0">
                <a:solidFill>
                  <a:schemeClr val="bg1"/>
                </a:solidFill>
              </a:rPr>
              <a:t>komunikimin</a:t>
            </a:r>
            <a:r>
              <a:rPr lang="en-US" altLang="en-US" dirty="0" smtClean="0">
                <a:solidFill>
                  <a:schemeClr val="bg1"/>
                </a:solidFill>
              </a:rPr>
              <a:t> ne </a:t>
            </a:r>
            <a:r>
              <a:rPr lang="en-US" altLang="en-US" dirty="0" err="1" smtClean="0">
                <a:solidFill>
                  <a:schemeClr val="bg1"/>
                </a:solidFill>
              </a:rPr>
              <a:t>rrjet</a:t>
            </a:r>
            <a:r>
              <a:rPr lang="en-US" altLang="en-US" dirty="0" smtClean="0">
                <a:solidFill>
                  <a:schemeClr val="bg1"/>
                </a:solidFill>
              </a:rPr>
              <a:t>. </a:t>
            </a:r>
            <a:endParaRPr lang="en-US" altLang="en-US" dirty="0"/>
          </a:p>
        </p:txBody>
      </p:sp>
    </p:spTree>
    <p:custDataLst>
      <p:tags r:id="rId1"/>
    </p:custData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Content Placeholder 2"/>
          <p:cNvSpPr>
            <a:spLocks noGrp="1"/>
          </p:cNvSpPr>
          <p:nvPr>
            <p:ph type="body" sz="quarter" idx="10"/>
          </p:nvPr>
        </p:nvSpPr>
        <p:spPr>
          <a:xfrm>
            <a:off x="269239" y="1189177"/>
            <a:ext cx="11653523" cy="1969770"/>
          </a:xfrm>
        </p:spPr>
        <p:txBody>
          <a:bodyPr/>
          <a:lstStyle/>
          <a:p>
            <a:pPr lvl="1"/>
            <a:r>
              <a:rPr lang="en-US" dirty="0" err="1" smtClean="0"/>
              <a:t>Nje</a:t>
            </a:r>
            <a:r>
              <a:rPr lang="en-US" dirty="0" smtClean="0"/>
              <a:t> </a:t>
            </a:r>
            <a:r>
              <a:rPr lang="en-US" dirty="0" err="1" smtClean="0"/>
              <a:t>grup</a:t>
            </a:r>
            <a:r>
              <a:rPr lang="en-US" dirty="0" smtClean="0"/>
              <a:t> </a:t>
            </a:r>
            <a:r>
              <a:rPr lang="en-US" dirty="0" err="1" smtClean="0"/>
              <a:t>pune</a:t>
            </a:r>
            <a:r>
              <a:rPr lang="en-US" dirty="0" smtClean="0"/>
              <a:t> </a:t>
            </a:r>
            <a:r>
              <a:rPr lang="en-US" dirty="0" err="1" smtClean="0"/>
              <a:t>bashkengjitet</a:t>
            </a:r>
            <a:r>
              <a:rPr lang="en-US" dirty="0" smtClean="0"/>
              <a:t> me </a:t>
            </a:r>
            <a:r>
              <a:rPr lang="en-US" dirty="0" err="1" smtClean="0"/>
              <a:t>nje</a:t>
            </a:r>
            <a:r>
              <a:rPr lang="en-US" dirty="0" smtClean="0"/>
              <a:t> </a:t>
            </a:r>
            <a:r>
              <a:rPr lang="en-US" dirty="0" err="1" smtClean="0"/>
              <a:t>rrjet</a:t>
            </a:r>
            <a:r>
              <a:rPr lang="en-US" dirty="0" smtClean="0"/>
              <a:t> peer-to-peer – </a:t>
            </a:r>
            <a:r>
              <a:rPr lang="en-US" dirty="0" err="1" smtClean="0"/>
              <a:t>llogarite</a:t>
            </a:r>
            <a:r>
              <a:rPr lang="en-US" dirty="0" smtClean="0"/>
              <a:t> e </a:t>
            </a:r>
            <a:r>
              <a:rPr lang="en-US" dirty="0" err="1" smtClean="0"/>
              <a:t>perdoruesit</a:t>
            </a:r>
            <a:r>
              <a:rPr lang="en-US" dirty="0" smtClean="0"/>
              <a:t> </a:t>
            </a:r>
            <a:r>
              <a:rPr lang="en-US" dirty="0" err="1" smtClean="0"/>
              <a:t>jane</a:t>
            </a:r>
            <a:r>
              <a:rPr lang="en-US" dirty="0" smtClean="0"/>
              <a:t> </a:t>
            </a:r>
            <a:r>
              <a:rPr lang="en-US" dirty="0" err="1" smtClean="0"/>
              <a:t>te</a:t>
            </a:r>
            <a:r>
              <a:rPr lang="en-US" dirty="0" smtClean="0"/>
              <a:t> </a:t>
            </a:r>
            <a:r>
              <a:rPr lang="en-US" dirty="0" err="1" smtClean="0"/>
              <a:t>shperndara</a:t>
            </a:r>
            <a:r>
              <a:rPr lang="en-US" dirty="0" smtClean="0"/>
              <a:t> </a:t>
            </a:r>
            <a:r>
              <a:rPr lang="en-US" dirty="0" err="1" smtClean="0"/>
              <a:t>dhe</a:t>
            </a:r>
            <a:r>
              <a:rPr lang="en-US" dirty="0" smtClean="0"/>
              <a:t> </a:t>
            </a:r>
            <a:r>
              <a:rPr lang="en-US" dirty="0" err="1" smtClean="0"/>
              <a:t>te</a:t>
            </a:r>
            <a:r>
              <a:rPr lang="en-US" dirty="0" smtClean="0"/>
              <a:t> </a:t>
            </a:r>
            <a:r>
              <a:rPr lang="en-US" dirty="0" err="1" smtClean="0"/>
              <a:t>ruajtura</a:t>
            </a:r>
            <a:r>
              <a:rPr lang="en-US" dirty="0" smtClean="0"/>
              <a:t> ne </a:t>
            </a:r>
            <a:r>
              <a:rPr lang="en-US" dirty="0" err="1" smtClean="0"/>
              <a:t>secilin</a:t>
            </a:r>
            <a:r>
              <a:rPr lang="en-US" dirty="0" smtClean="0"/>
              <a:t> </a:t>
            </a:r>
            <a:r>
              <a:rPr lang="en-US" dirty="0" err="1" smtClean="0"/>
              <a:t>kompjuter</a:t>
            </a:r>
            <a:r>
              <a:rPr lang="en-US" dirty="0" smtClean="0"/>
              <a:t> individual </a:t>
            </a:r>
          </a:p>
          <a:p>
            <a:pPr lvl="1"/>
            <a:r>
              <a:rPr lang="en-US" dirty="0" err="1" smtClean="0"/>
              <a:t>Nje</a:t>
            </a:r>
            <a:r>
              <a:rPr lang="en-US" dirty="0" smtClean="0"/>
              <a:t> </a:t>
            </a:r>
            <a:r>
              <a:rPr lang="en-US" dirty="0" smtClean="0"/>
              <a:t>domain </a:t>
            </a:r>
            <a:r>
              <a:rPr lang="en-US" dirty="0" err="1" smtClean="0"/>
              <a:t>eshte</a:t>
            </a:r>
            <a:r>
              <a:rPr lang="en-US" dirty="0" smtClean="0"/>
              <a:t> </a:t>
            </a:r>
            <a:r>
              <a:rPr lang="en-US" dirty="0" err="1" smtClean="0"/>
              <a:t>nje</a:t>
            </a:r>
            <a:r>
              <a:rPr lang="en-US" dirty="0" smtClean="0"/>
              <a:t> </a:t>
            </a:r>
            <a:r>
              <a:rPr lang="en-US" dirty="0" err="1" smtClean="0"/>
              <a:t>njesi</a:t>
            </a:r>
            <a:r>
              <a:rPr lang="en-US" dirty="0" smtClean="0"/>
              <a:t> </a:t>
            </a:r>
            <a:r>
              <a:rPr lang="en-US" dirty="0" err="1" smtClean="0"/>
              <a:t>logjike</a:t>
            </a:r>
            <a:r>
              <a:rPr lang="en-US" dirty="0" smtClean="0"/>
              <a:t> e </a:t>
            </a:r>
            <a:r>
              <a:rPr lang="en-US" dirty="0" err="1" smtClean="0"/>
              <a:t>perbere</a:t>
            </a:r>
            <a:r>
              <a:rPr lang="en-US" dirty="0" smtClean="0"/>
              <a:t> </a:t>
            </a:r>
            <a:r>
              <a:rPr lang="en-US" dirty="0" err="1" smtClean="0"/>
              <a:t>nga</a:t>
            </a:r>
            <a:r>
              <a:rPr lang="en-US" dirty="0" smtClean="0"/>
              <a:t> </a:t>
            </a:r>
            <a:r>
              <a:rPr lang="en-US" dirty="0" err="1" smtClean="0"/>
              <a:t>kompjutera</a:t>
            </a:r>
            <a:r>
              <a:rPr lang="en-US" dirty="0" smtClean="0"/>
              <a:t> </a:t>
            </a:r>
            <a:r>
              <a:rPr lang="en-US" dirty="0" err="1" smtClean="0"/>
              <a:t>te</a:t>
            </a:r>
            <a:r>
              <a:rPr lang="en-US" dirty="0" smtClean="0"/>
              <a:t> </a:t>
            </a:r>
            <a:r>
              <a:rPr lang="en-US" dirty="0" err="1" smtClean="0"/>
              <a:t>cilet</a:t>
            </a:r>
            <a:r>
              <a:rPr lang="en-US" dirty="0" smtClean="0"/>
              <a:t> </a:t>
            </a:r>
            <a:r>
              <a:rPr lang="en-US" dirty="0" err="1" smtClean="0"/>
              <a:t>percaktojne</a:t>
            </a:r>
            <a:r>
              <a:rPr lang="en-US" dirty="0" smtClean="0"/>
              <a:t> </a:t>
            </a:r>
            <a:r>
              <a:rPr lang="en-US" dirty="0" err="1" smtClean="0"/>
              <a:t>nje</a:t>
            </a:r>
            <a:r>
              <a:rPr lang="en-US" dirty="0" smtClean="0"/>
              <a:t> zone </a:t>
            </a:r>
            <a:r>
              <a:rPr lang="en-US" dirty="0" err="1" smtClean="0"/>
              <a:t>sigurie</a:t>
            </a:r>
            <a:r>
              <a:rPr lang="en-US" dirty="0" smtClean="0"/>
              <a:t> </a:t>
            </a:r>
            <a:r>
              <a:rPr lang="en-US" dirty="0" err="1" smtClean="0"/>
              <a:t>dhe</a:t>
            </a:r>
            <a:r>
              <a:rPr lang="en-US" dirty="0" smtClean="0"/>
              <a:t> </a:t>
            </a:r>
            <a:r>
              <a:rPr lang="en-US" dirty="0" err="1" smtClean="0"/>
              <a:t>qe</a:t>
            </a:r>
            <a:r>
              <a:rPr lang="en-US" dirty="0" smtClean="0"/>
              <a:t> </a:t>
            </a:r>
            <a:r>
              <a:rPr lang="en-US" dirty="0" err="1" smtClean="0"/>
              <a:t>te</a:t>
            </a:r>
            <a:r>
              <a:rPr lang="en-US" dirty="0" smtClean="0"/>
              <a:t> </a:t>
            </a:r>
            <a:r>
              <a:rPr lang="en-US" dirty="0" err="1" smtClean="0"/>
              <a:t>gjiths</a:t>
            </a:r>
            <a:r>
              <a:rPr lang="en-US" dirty="0" smtClean="0"/>
              <a:t> </a:t>
            </a:r>
            <a:r>
              <a:rPr lang="en-US" dirty="0" err="1" smtClean="0"/>
              <a:t>keto</a:t>
            </a:r>
            <a:r>
              <a:rPr lang="en-US" dirty="0" smtClean="0"/>
              <a:t> </a:t>
            </a:r>
            <a:r>
              <a:rPr lang="en-US" dirty="0" err="1" smtClean="0"/>
              <a:t>njesi</a:t>
            </a:r>
            <a:r>
              <a:rPr lang="en-US" dirty="0" smtClean="0"/>
              <a:t> </a:t>
            </a:r>
            <a:r>
              <a:rPr lang="en-US" dirty="0" err="1" smtClean="0"/>
              <a:t>behen</a:t>
            </a:r>
            <a:r>
              <a:rPr lang="en-US" dirty="0" smtClean="0"/>
              <a:t> </a:t>
            </a:r>
            <a:r>
              <a:rPr lang="en-US" dirty="0" err="1" smtClean="0"/>
              <a:t>bashke</a:t>
            </a:r>
            <a:r>
              <a:rPr lang="en-US" dirty="0" smtClean="0"/>
              <a:t> ne </a:t>
            </a:r>
            <a:r>
              <a:rPr lang="en-US" dirty="0" smtClean="0"/>
              <a:t>Active </a:t>
            </a:r>
            <a:r>
              <a:rPr lang="en-US" dirty="0" smtClean="0"/>
              <a:t>Directory </a:t>
            </a:r>
            <a:r>
              <a:rPr lang="en-US" dirty="0" smtClean="0"/>
              <a:t>/ AD Domain </a:t>
            </a:r>
            <a:r>
              <a:rPr lang="en-US" dirty="0" smtClean="0"/>
              <a:t>Services (AD DS)</a:t>
            </a:r>
          </a:p>
          <a:p>
            <a:pPr lvl="1"/>
            <a:r>
              <a:rPr lang="en-US" dirty="0" err="1" smtClean="0"/>
              <a:t>Pergjithesisht</a:t>
            </a:r>
            <a:r>
              <a:rPr lang="en-US" dirty="0" smtClean="0"/>
              <a:t> </a:t>
            </a:r>
            <a:r>
              <a:rPr lang="en-US" dirty="0" err="1" smtClean="0"/>
              <a:t>siguri</a:t>
            </a:r>
            <a:r>
              <a:rPr lang="en-US" dirty="0" err="1" smtClean="0"/>
              <a:t>a</a:t>
            </a:r>
            <a:r>
              <a:rPr lang="en-US" dirty="0" smtClean="0"/>
              <a:t> ne </a:t>
            </a:r>
            <a:r>
              <a:rPr lang="en-US" dirty="0"/>
              <a:t>d</a:t>
            </a:r>
            <a:r>
              <a:rPr lang="en-US" dirty="0" smtClean="0"/>
              <a:t>omain </a:t>
            </a:r>
            <a:r>
              <a:rPr lang="en-US" dirty="0" err="1" smtClean="0"/>
              <a:t>eshte</a:t>
            </a:r>
            <a:r>
              <a:rPr lang="en-US" dirty="0" smtClean="0"/>
              <a:t> e </a:t>
            </a:r>
            <a:r>
              <a:rPr lang="en-US" dirty="0" err="1" smtClean="0"/>
              <a:t>qenderzuar</a:t>
            </a:r>
            <a:r>
              <a:rPr lang="en-US" dirty="0" smtClean="0"/>
              <a:t> </a:t>
            </a:r>
            <a:r>
              <a:rPr lang="en-US" dirty="0" err="1" smtClean="0"/>
              <a:t>dhe</a:t>
            </a:r>
            <a:r>
              <a:rPr lang="en-US" dirty="0" smtClean="0"/>
              <a:t> e </a:t>
            </a:r>
            <a:r>
              <a:rPr lang="en-US" dirty="0" err="1" smtClean="0"/>
              <a:t>kontrollluar</a:t>
            </a:r>
            <a:r>
              <a:rPr lang="en-US" dirty="0" smtClean="0"/>
              <a:t> </a:t>
            </a:r>
            <a:r>
              <a:rPr lang="en-US" dirty="0" err="1" smtClean="0"/>
              <a:t>nga</a:t>
            </a:r>
            <a:r>
              <a:rPr lang="en-US" dirty="0" smtClean="0"/>
              <a:t> </a:t>
            </a:r>
            <a:r>
              <a:rPr lang="en-US" dirty="0" err="1" smtClean="0"/>
              <a:t>serverat</a:t>
            </a:r>
            <a:r>
              <a:rPr lang="en-US" dirty="0" smtClean="0"/>
              <a:t> Windows </a:t>
            </a:r>
            <a:r>
              <a:rPr lang="en-US" dirty="0" err="1" smtClean="0"/>
              <a:t>qe</a:t>
            </a:r>
            <a:r>
              <a:rPr lang="en-US" dirty="0" smtClean="0"/>
              <a:t> </a:t>
            </a:r>
            <a:r>
              <a:rPr lang="en-US" dirty="0" err="1" smtClean="0"/>
              <a:t>sillen</a:t>
            </a:r>
            <a:r>
              <a:rPr lang="en-US" dirty="0" smtClean="0"/>
              <a:t> </a:t>
            </a:r>
            <a:r>
              <a:rPr lang="en-US" dirty="0" err="1" smtClean="0"/>
              <a:t>si</a:t>
            </a:r>
            <a:r>
              <a:rPr lang="en-US" dirty="0" smtClean="0"/>
              <a:t> domain </a:t>
            </a:r>
            <a:r>
              <a:rPr lang="en-US" dirty="0" err="1" smtClean="0"/>
              <a:t>controllera</a:t>
            </a:r>
            <a:endParaRPr lang="en-US" dirty="0" smtClean="0"/>
          </a:p>
        </p:txBody>
      </p:sp>
      <p:sp>
        <p:nvSpPr>
          <p:cNvPr id="2" name="Title 1"/>
          <p:cNvSpPr>
            <a:spLocks noGrp="1"/>
          </p:cNvSpPr>
          <p:nvPr>
            <p:ph type="title"/>
          </p:nvPr>
        </p:nvSpPr>
        <p:spPr/>
        <p:txBody>
          <a:bodyPr/>
          <a:lstStyle/>
          <a:p>
            <a:r>
              <a:rPr lang="en-US" sz="3600" b="1" dirty="0" smtClean="0"/>
              <a:t>Workgroups and </a:t>
            </a:r>
            <a:r>
              <a:rPr lang="en-US" sz="3600" b="1" dirty="0" smtClean="0"/>
              <a:t>Domains/</a:t>
            </a:r>
            <a:r>
              <a:rPr lang="en-US" sz="3600" b="1" dirty="0" err="1" smtClean="0"/>
              <a:t>Grupet</a:t>
            </a:r>
            <a:r>
              <a:rPr lang="en-US" sz="3600" b="1" dirty="0" smtClean="0"/>
              <a:t> e </a:t>
            </a:r>
            <a:r>
              <a:rPr lang="en-US" sz="3600" b="1" dirty="0" err="1" smtClean="0"/>
              <a:t>punes</a:t>
            </a:r>
            <a:r>
              <a:rPr lang="en-US" sz="3600" b="1" dirty="0" smtClean="0"/>
              <a:t> </a:t>
            </a:r>
            <a:r>
              <a:rPr lang="en-US" sz="3600" b="1" dirty="0" err="1" smtClean="0"/>
              <a:t>dhe</a:t>
            </a:r>
            <a:r>
              <a:rPr lang="en-US" sz="3600" b="1" dirty="0" smtClean="0"/>
              <a:t> </a:t>
            </a:r>
            <a:r>
              <a:rPr lang="en-US" sz="3600" b="1" dirty="0" err="1" smtClean="0"/>
              <a:t>Domaine</a:t>
            </a:r>
            <a:endParaRPr lang="en-US" sz="3600" b="1" dirty="0"/>
          </a:p>
        </p:txBody>
      </p:sp>
    </p:spTree>
    <p:custDataLst>
      <p:tags r:id="rId1"/>
    </p:custData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Content Placeholder 2"/>
          <p:cNvSpPr>
            <a:spLocks noGrp="1"/>
          </p:cNvSpPr>
          <p:nvPr>
            <p:ph type="body" sz="quarter" idx="10"/>
          </p:nvPr>
        </p:nvSpPr>
        <p:spPr>
          <a:xfrm>
            <a:off x="269239" y="1189177"/>
            <a:ext cx="11653523" cy="2585323"/>
          </a:xfrm>
        </p:spPr>
        <p:txBody>
          <a:bodyPr/>
          <a:lstStyle/>
          <a:p>
            <a:pPr lvl="1"/>
            <a:r>
              <a:rPr lang="en-US" dirty="0" smtClean="0"/>
              <a:t>Me “</a:t>
            </a:r>
            <a:r>
              <a:rPr lang="en-US" dirty="0" smtClean="0"/>
              <a:t>Remote Assistance” /</a:t>
            </a:r>
            <a:r>
              <a:rPr lang="en-US" dirty="0" err="1" smtClean="0"/>
              <a:t>asistenca</a:t>
            </a:r>
            <a:r>
              <a:rPr lang="en-US" dirty="0" smtClean="0"/>
              <a:t> ne </a:t>
            </a:r>
            <a:r>
              <a:rPr lang="en-US" dirty="0" err="1" smtClean="0"/>
              <a:t>largesi</a:t>
            </a:r>
            <a:r>
              <a:rPr lang="en-US" dirty="0" smtClean="0"/>
              <a:t> </a:t>
            </a:r>
            <a:r>
              <a:rPr lang="en-US" dirty="0" err="1" smtClean="0"/>
              <a:t>dhe</a:t>
            </a:r>
            <a:r>
              <a:rPr lang="en-US" dirty="0" smtClean="0"/>
              <a:t> Remote Desktop/</a:t>
            </a:r>
            <a:r>
              <a:rPr lang="en-US" dirty="0" err="1" smtClean="0"/>
              <a:t>desktopi</a:t>
            </a:r>
            <a:r>
              <a:rPr lang="en-US" dirty="0" smtClean="0"/>
              <a:t> ne </a:t>
            </a:r>
            <a:r>
              <a:rPr lang="en-US" dirty="0" err="1" smtClean="0"/>
              <a:t>largesi</a:t>
            </a:r>
            <a:r>
              <a:rPr lang="en-US" dirty="0" smtClean="0"/>
              <a:t>, </a:t>
            </a:r>
            <a:r>
              <a:rPr lang="en-US" dirty="0" err="1" smtClean="0"/>
              <a:t>ju</a:t>
            </a:r>
            <a:r>
              <a:rPr lang="en-US" dirty="0" smtClean="0"/>
              <a:t> </a:t>
            </a:r>
            <a:r>
              <a:rPr lang="en-US" dirty="0" err="1" smtClean="0"/>
              <a:t>mund</a:t>
            </a:r>
            <a:r>
              <a:rPr lang="en-US" dirty="0" smtClean="0"/>
              <a:t> </a:t>
            </a:r>
            <a:r>
              <a:rPr lang="en-US" dirty="0" err="1" smtClean="0"/>
              <a:t>te</a:t>
            </a:r>
            <a:r>
              <a:rPr lang="en-US" dirty="0" smtClean="0"/>
              <a:t> </a:t>
            </a:r>
            <a:r>
              <a:rPr lang="en-US" dirty="0" err="1" smtClean="0"/>
              <a:t>aksesoni</a:t>
            </a:r>
            <a:r>
              <a:rPr lang="en-US" dirty="0" smtClean="0"/>
              <a:t> </a:t>
            </a:r>
            <a:r>
              <a:rPr lang="en-US" dirty="0" err="1" smtClean="0"/>
              <a:t>nje</a:t>
            </a:r>
            <a:r>
              <a:rPr lang="en-US" dirty="0" smtClean="0"/>
              <a:t> </a:t>
            </a:r>
            <a:r>
              <a:rPr lang="en-US" dirty="0" err="1" smtClean="0"/>
              <a:t>kompjuter</a:t>
            </a:r>
            <a:r>
              <a:rPr lang="en-US" dirty="0" smtClean="0"/>
              <a:t> </a:t>
            </a:r>
            <a:r>
              <a:rPr lang="en-US" dirty="0" err="1" smtClean="0"/>
              <a:t>qe</a:t>
            </a:r>
            <a:r>
              <a:rPr lang="en-US" dirty="0" smtClean="0"/>
              <a:t> </a:t>
            </a:r>
            <a:r>
              <a:rPr lang="en-US" dirty="0" err="1" smtClean="0"/>
              <a:t>egzekuton</a:t>
            </a:r>
            <a:r>
              <a:rPr lang="en-US" dirty="0" smtClean="0"/>
              <a:t> Windows </a:t>
            </a:r>
            <a:r>
              <a:rPr lang="en-US" dirty="0" err="1" smtClean="0"/>
              <a:t>nga</a:t>
            </a:r>
            <a:r>
              <a:rPr lang="en-US" dirty="0" smtClean="0"/>
              <a:t> </a:t>
            </a:r>
            <a:r>
              <a:rPr lang="en-US" dirty="0" err="1" smtClean="0"/>
              <a:t>nje</a:t>
            </a:r>
            <a:r>
              <a:rPr lang="en-US" dirty="0" smtClean="0"/>
              <a:t> </a:t>
            </a:r>
            <a:r>
              <a:rPr lang="en-US" dirty="0" err="1" smtClean="0"/>
              <a:t>kompjuter</a:t>
            </a:r>
            <a:r>
              <a:rPr lang="en-US" dirty="0" smtClean="0"/>
              <a:t> </a:t>
            </a:r>
            <a:r>
              <a:rPr lang="en-US" dirty="0" err="1" smtClean="0"/>
              <a:t>tjeter</a:t>
            </a:r>
            <a:r>
              <a:rPr lang="en-US" dirty="0" smtClean="0"/>
              <a:t> </a:t>
            </a:r>
            <a:r>
              <a:rPr lang="en-US" dirty="0" err="1" smtClean="0"/>
              <a:t>nepermjet</a:t>
            </a:r>
            <a:r>
              <a:rPr lang="en-US" dirty="0" smtClean="0"/>
              <a:t> </a:t>
            </a:r>
            <a:r>
              <a:rPr lang="en-US" dirty="0" err="1" smtClean="0"/>
              <a:t>Internetit</a:t>
            </a:r>
            <a:r>
              <a:rPr lang="en-US" dirty="0" smtClean="0"/>
              <a:t> </a:t>
            </a:r>
            <a:r>
              <a:rPr lang="en-US" dirty="0" err="1" smtClean="0"/>
              <a:t>njelloj</a:t>
            </a:r>
            <a:r>
              <a:rPr lang="en-US" dirty="0" smtClean="0"/>
              <a:t> </a:t>
            </a:r>
            <a:r>
              <a:rPr lang="en-US" dirty="0" err="1" smtClean="0"/>
              <a:t>sikur</a:t>
            </a:r>
            <a:r>
              <a:rPr lang="en-US" dirty="0" smtClean="0"/>
              <a:t> </a:t>
            </a:r>
            <a:r>
              <a:rPr lang="en-US" dirty="0" err="1" smtClean="0"/>
              <a:t>ju</a:t>
            </a:r>
            <a:r>
              <a:rPr lang="en-US" dirty="0" smtClean="0"/>
              <a:t> </a:t>
            </a:r>
            <a:r>
              <a:rPr lang="en-US" dirty="0" err="1" smtClean="0"/>
              <a:t>te</a:t>
            </a:r>
            <a:r>
              <a:rPr lang="en-US" dirty="0" smtClean="0"/>
              <a:t> </a:t>
            </a:r>
            <a:r>
              <a:rPr lang="en-US" dirty="0" err="1" smtClean="0"/>
              <a:t>ishit</a:t>
            </a:r>
            <a:r>
              <a:rPr lang="en-US" dirty="0" smtClean="0"/>
              <a:t> </a:t>
            </a:r>
            <a:r>
              <a:rPr lang="en-US" dirty="0" err="1" smtClean="0"/>
              <a:t>ulur</a:t>
            </a:r>
            <a:r>
              <a:rPr lang="en-US" dirty="0" smtClean="0"/>
              <a:t> </a:t>
            </a:r>
            <a:r>
              <a:rPr lang="en-US" dirty="0" err="1" smtClean="0"/>
              <a:t>perballe</a:t>
            </a:r>
            <a:r>
              <a:rPr lang="en-US" dirty="0" smtClean="0"/>
              <a:t> </a:t>
            </a:r>
            <a:r>
              <a:rPr lang="en-US" dirty="0" err="1" smtClean="0"/>
              <a:t>kompjuterit</a:t>
            </a:r>
            <a:r>
              <a:rPr lang="en-US" dirty="0" smtClean="0"/>
              <a:t> ne </a:t>
            </a:r>
            <a:r>
              <a:rPr lang="en-US" dirty="0" err="1" smtClean="0"/>
              <a:t>largesi</a:t>
            </a:r>
            <a:r>
              <a:rPr lang="en-US" dirty="0" smtClean="0"/>
              <a:t>.</a:t>
            </a:r>
          </a:p>
          <a:p>
            <a:pPr lvl="1"/>
            <a:r>
              <a:rPr lang="en-US" dirty="0" err="1" smtClean="0"/>
              <a:t>Ju</a:t>
            </a:r>
            <a:r>
              <a:rPr lang="en-US" dirty="0" smtClean="0"/>
              <a:t> do </a:t>
            </a:r>
            <a:r>
              <a:rPr lang="en-US" dirty="0" err="1" smtClean="0"/>
              <a:t>te</a:t>
            </a:r>
            <a:r>
              <a:rPr lang="en-US" dirty="0" smtClean="0"/>
              <a:t> </a:t>
            </a:r>
            <a:r>
              <a:rPr lang="en-US" dirty="0" err="1" smtClean="0"/>
              <a:t>jeni</a:t>
            </a:r>
            <a:r>
              <a:rPr lang="en-US" dirty="0" smtClean="0"/>
              <a:t> ne </a:t>
            </a:r>
            <a:r>
              <a:rPr lang="en-US" dirty="0" err="1" smtClean="0"/>
              <a:t>gjendje</a:t>
            </a:r>
            <a:r>
              <a:rPr lang="en-US" dirty="0" smtClean="0"/>
              <a:t> </a:t>
            </a:r>
            <a:r>
              <a:rPr lang="en-US" dirty="0" err="1" smtClean="0"/>
              <a:t>te</a:t>
            </a:r>
            <a:r>
              <a:rPr lang="en-US" dirty="0" smtClean="0"/>
              <a:t> </a:t>
            </a:r>
            <a:r>
              <a:rPr lang="en-US" dirty="0" err="1" smtClean="0"/>
              <a:t>perdorni</a:t>
            </a:r>
            <a:r>
              <a:rPr lang="en-US" dirty="0" smtClean="0"/>
              <a:t> </a:t>
            </a:r>
            <a:r>
              <a:rPr lang="en-US" dirty="0" smtClean="0"/>
              <a:t>mouse-n </a:t>
            </a:r>
            <a:r>
              <a:rPr lang="en-US" dirty="0" err="1" smtClean="0"/>
              <a:t>tuaj</a:t>
            </a:r>
            <a:r>
              <a:rPr lang="en-US" dirty="0" smtClean="0"/>
              <a:t> </a:t>
            </a:r>
            <a:r>
              <a:rPr lang="en-US" dirty="0" err="1" smtClean="0"/>
              <a:t>dhe</a:t>
            </a:r>
            <a:r>
              <a:rPr lang="en-US" dirty="0" smtClean="0"/>
              <a:t> </a:t>
            </a:r>
            <a:r>
              <a:rPr lang="en-US" dirty="0" err="1" smtClean="0"/>
              <a:t>tastjeteren</a:t>
            </a:r>
            <a:r>
              <a:rPr lang="en-US" dirty="0" smtClean="0"/>
              <a:t> per </a:t>
            </a:r>
            <a:r>
              <a:rPr lang="en-US" dirty="0" err="1" smtClean="0"/>
              <a:t>te</a:t>
            </a:r>
            <a:r>
              <a:rPr lang="en-US" dirty="0" smtClean="0"/>
              <a:t> </a:t>
            </a:r>
            <a:r>
              <a:rPr lang="en-US" dirty="0" err="1" smtClean="0"/>
              <a:t>aksesuar</a:t>
            </a:r>
            <a:r>
              <a:rPr lang="en-US" dirty="0" smtClean="0"/>
              <a:t> </a:t>
            </a:r>
            <a:r>
              <a:rPr lang="en-US" dirty="0" err="1" smtClean="0"/>
              <a:t>desktopin</a:t>
            </a:r>
            <a:r>
              <a:rPr lang="en-US" dirty="0" smtClean="0"/>
              <a:t>, </a:t>
            </a:r>
            <a:r>
              <a:rPr lang="en-US" dirty="0" err="1" smtClean="0"/>
              <a:t>taskar</a:t>
            </a:r>
            <a:r>
              <a:rPr lang="en-US" dirty="0" smtClean="0"/>
              <a:t>-in, </a:t>
            </a:r>
            <a:r>
              <a:rPr lang="en-US" dirty="0" smtClean="0"/>
              <a:t>and </a:t>
            </a:r>
            <a:r>
              <a:rPr lang="en-US" dirty="0" smtClean="0"/>
              <a:t>menu-ne </a:t>
            </a:r>
            <a:r>
              <a:rPr lang="en-US" dirty="0" smtClean="0"/>
              <a:t>Start </a:t>
            </a:r>
          </a:p>
          <a:p>
            <a:pPr lvl="1"/>
            <a:r>
              <a:rPr lang="en-US" dirty="0" err="1" smtClean="0"/>
              <a:t>Ju</a:t>
            </a:r>
            <a:r>
              <a:rPr lang="en-US" dirty="0" smtClean="0"/>
              <a:t> do </a:t>
            </a:r>
            <a:r>
              <a:rPr lang="en-US" dirty="0" err="1" smtClean="0"/>
              <a:t>te</a:t>
            </a:r>
            <a:r>
              <a:rPr lang="en-US" dirty="0" smtClean="0"/>
              <a:t> </a:t>
            </a:r>
            <a:r>
              <a:rPr lang="en-US" dirty="0" err="1" smtClean="0"/>
              <a:t>jeni</a:t>
            </a:r>
            <a:r>
              <a:rPr lang="en-US" dirty="0" smtClean="0"/>
              <a:t> ne </a:t>
            </a:r>
            <a:r>
              <a:rPr lang="en-US" dirty="0" err="1" smtClean="0"/>
              <a:t>gjendje</a:t>
            </a:r>
            <a:r>
              <a:rPr lang="en-US" dirty="0" smtClean="0"/>
              <a:t> </a:t>
            </a:r>
            <a:r>
              <a:rPr lang="en-US" dirty="0" err="1" smtClean="0"/>
              <a:t>te</a:t>
            </a:r>
            <a:r>
              <a:rPr lang="en-US" dirty="0" smtClean="0"/>
              <a:t> </a:t>
            </a:r>
            <a:r>
              <a:rPr lang="en-US" dirty="0" err="1" smtClean="0"/>
              <a:t>egzekutoni</a:t>
            </a:r>
            <a:r>
              <a:rPr lang="en-US" dirty="0" smtClean="0"/>
              <a:t> </a:t>
            </a:r>
            <a:r>
              <a:rPr lang="en-US" dirty="0" err="1" smtClean="0"/>
              <a:t>programe</a:t>
            </a:r>
            <a:r>
              <a:rPr lang="en-US" dirty="0" smtClean="0"/>
              <a:t> </a:t>
            </a:r>
            <a:r>
              <a:rPr lang="en-US" dirty="0" err="1" smtClean="0"/>
              <a:t>dhe</a:t>
            </a:r>
            <a:r>
              <a:rPr lang="en-US" dirty="0" smtClean="0"/>
              <a:t> </a:t>
            </a:r>
            <a:r>
              <a:rPr lang="en-US" dirty="0" err="1" smtClean="0"/>
              <a:t>te</a:t>
            </a:r>
            <a:r>
              <a:rPr lang="en-US" dirty="0" smtClean="0"/>
              <a:t> </a:t>
            </a:r>
            <a:r>
              <a:rPr lang="en-US" dirty="0" err="1" smtClean="0"/>
              <a:t>aksesoni</a:t>
            </a:r>
            <a:r>
              <a:rPr lang="en-US" dirty="0" smtClean="0"/>
              <a:t> </a:t>
            </a:r>
            <a:r>
              <a:rPr lang="en-US" dirty="0" err="1" smtClean="0"/>
              <a:t>te</a:t>
            </a:r>
            <a:r>
              <a:rPr lang="en-US" dirty="0" smtClean="0"/>
              <a:t> </a:t>
            </a:r>
            <a:r>
              <a:rPr lang="en-US" dirty="0" err="1" smtClean="0"/>
              <a:t>gjitha</a:t>
            </a:r>
            <a:r>
              <a:rPr lang="en-US" dirty="0" smtClean="0"/>
              <a:t> </a:t>
            </a:r>
            <a:r>
              <a:rPr lang="en-US" dirty="0" err="1" smtClean="0"/>
              <a:t>veglat</a:t>
            </a:r>
            <a:r>
              <a:rPr lang="en-US" dirty="0" smtClean="0"/>
              <a:t> e </a:t>
            </a:r>
            <a:r>
              <a:rPr lang="en-US" dirty="0" err="1" smtClean="0"/>
              <a:t>konfigurimit</a:t>
            </a:r>
            <a:r>
              <a:rPr lang="en-US" dirty="0"/>
              <a:t>/</a:t>
            </a:r>
            <a:r>
              <a:rPr lang="en-US" dirty="0" smtClean="0"/>
              <a:t>configuration </a:t>
            </a:r>
            <a:r>
              <a:rPr lang="en-US" dirty="0" smtClean="0"/>
              <a:t>tools</a:t>
            </a:r>
          </a:p>
          <a:p>
            <a:pPr lvl="1"/>
            <a:endParaRPr lang="en-US" dirty="0" smtClean="0"/>
          </a:p>
        </p:txBody>
      </p:sp>
      <p:sp>
        <p:nvSpPr>
          <p:cNvPr id="2" name="Title 1"/>
          <p:cNvSpPr>
            <a:spLocks noGrp="1"/>
          </p:cNvSpPr>
          <p:nvPr>
            <p:ph type="title"/>
          </p:nvPr>
        </p:nvSpPr>
        <p:spPr/>
        <p:txBody>
          <a:bodyPr/>
          <a:lstStyle/>
          <a:p>
            <a:r>
              <a:rPr lang="en-US" dirty="0" smtClean="0"/>
              <a:t>Remote Assistance </a:t>
            </a:r>
            <a:r>
              <a:rPr lang="en-US" dirty="0" err="1" smtClean="0"/>
              <a:t>dhe</a:t>
            </a:r>
            <a:r>
              <a:rPr lang="en-US" dirty="0" smtClean="0"/>
              <a:t> </a:t>
            </a:r>
            <a:r>
              <a:rPr lang="en-US" dirty="0" smtClean="0"/>
              <a:t>Remote Desktop</a:t>
            </a:r>
            <a:endParaRPr lang="en-US" dirty="0"/>
          </a:p>
        </p:txBody>
      </p:sp>
    </p:spTree>
    <p:custDataLst>
      <p:tags r:id="rId1"/>
    </p:custData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Content Placeholder 2"/>
          <p:cNvSpPr>
            <a:spLocks noGrp="1"/>
          </p:cNvSpPr>
          <p:nvPr>
            <p:ph type="body" sz="quarter" idx="10"/>
          </p:nvPr>
        </p:nvSpPr>
        <p:spPr>
          <a:xfrm>
            <a:off x="269239" y="1189177"/>
            <a:ext cx="11653523" cy="2646878"/>
          </a:xfrm>
        </p:spPr>
        <p:txBody>
          <a:bodyPr/>
          <a:lstStyle/>
          <a:p>
            <a:pPr lvl="1"/>
            <a:r>
              <a:rPr lang="en-US" dirty="0" err="1" smtClean="0"/>
              <a:t>Ju</a:t>
            </a:r>
            <a:r>
              <a:rPr lang="en-US" dirty="0" smtClean="0"/>
              <a:t> </a:t>
            </a:r>
            <a:r>
              <a:rPr lang="en-US" dirty="0" err="1" smtClean="0"/>
              <a:t>duhet</a:t>
            </a:r>
            <a:r>
              <a:rPr lang="en-US" dirty="0" smtClean="0"/>
              <a:t> </a:t>
            </a:r>
            <a:r>
              <a:rPr lang="en-US" dirty="0" err="1" smtClean="0"/>
              <a:t>te</a:t>
            </a:r>
            <a:r>
              <a:rPr lang="en-US" dirty="0" smtClean="0"/>
              <a:t> </a:t>
            </a:r>
            <a:r>
              <a:rPr lang="en-US" dirty="0" err="1" smtClean="0"/>
              <a:t>konfiguroni</a:t>
            </a:r>
            <a:r>
              <a:rPr lang="en-US" dirty="0" smtClean="0"/>
              <a:t> </a:t>
            </a:r>
            <a:r>
              <a:rPr lang="en-US" dirty="0" err="1" smtClean="0"/>
              <a:t>te</a:t>
            </a:r>
            <a:r>
              <a:rPr lang="en-US" dirty="0" smtClean="0"/>
              <a:t> </a:t>
            </a:r>
            <a:r>
              <a:rPr lang="en-US" dirty="0" err="1" smtClean="0"/>
              <a:t>gjitha</a:t>
            </a:r>
            <a:r>
              <a:rPr lang="en-US" dirty="0" smtClean="0"/>
              <a:t> </a:t>
            </a:r>
            <a:r>
              <a:rPr lang="en-US" dirty="0" err="1" smtClean="0"/>
              <a:t>opsionet</a:t>
            </a:r>
            <a:r>
              <a:rPr lang="en-US" dirty="0" smtClean="0"/>
              <a:t> e </a:t>
            </a:r>
            <a:r>
              <a:rPr lang="en-US" dirty="0" err="1" smtClean="0"/>
              <a:t>meposhtme</a:t>
            </a:r>
            <a:r>
              <a:rPr lang="en-US" dirty="0" smtClean="0"/>
              <a:t> ne </a:t>
            </a:r>
            <a:r>
              <a:rPr lang="en-US" dirty="0" err="1" smtClean="0"/>
              <a:t>nje</a:t>
            </a:r>
            <a:r>
              <a:rPr lang="en-US" dirty="0" smtClean="0"/>
              <a:t> </a:t>
            </a:r>
            <a:r>
              <a:rPr lang="en-US" dirty="0" err="1" smtClean="0"/>
              <a:t>kompjuter</a:t>
            </a:r>
            <a:r>
              <a:rPr lang="en-US" dirty="0" smtClean="0"/>
              <a:t> </a:t>
            </a:r>
            <a:r>
              <a:rPr lang="en-US" dirty="0" err="1" smtClean="0"/>
              <a:t>qe</a:t>
            </a:r>
            <a:r>
              <a:rPr lang="en-US" dirty="0" smtClean="0"/>
              <a:t> </a:t>
            </a:r>
            <a:r>
              <a:rPr lang="en-US" dirty="0" err="1" smtClean="0"/>
              <a:t>egezkutoon</a:t>
            </a:r>
            <a:r>
              <a:rPr lang="en-US" dirty="0" smtClean="0"/>
              <a:t> </a:t>
            </a:r>
            <a:r>
              <a:rPr lang="en-US" dirty="0" smtClean="0"/>
              <a:t>Windows </a:t>
            </a:r>
            <a:r>
              <a:rPr lang="en-US" dirty="0" smtClean="0"/>
              <a:t>Server 2008 R2:</a:t>
            </a:r>
          </a:p>
          <a:p>
            <a:pPr lvl="2"/>
            <a:r>
              <a:rPr lang="en-US" dirty="0" err="1" smtClean="0"/>
              <a:t>Adresen</a:t>
            </a:r>
            <a:r>
              <a:rPr lang="en-US" dirty="0" smtClean="0"/>
              <a:t> IP </a:t>
            </a:r>
            <a:r>
              <a:rPr lang="en-US" dirty="0" err="1" smtClean="0"/>
              <a:t>dhe</a:t>
            </a:r>
            <a:r>
              <a:rPr lang="en-US" dirty="0" smtClean="0"/>
              <a:t> subnet mask-un </a:t>
            </a:r>
            <a:r>
              <a:rPr lang="en-US" dirty="0" err="1" smtClean="0"/>
              <a:t>korrespondues</a:t>
            </a:r>
            <a:r>
              <a:rPr lang="en-US" dirty="0" smtClean="0"/>
              <a:t>: </a:t>
            </a:r>
            <a:r>
              <a:rPr lang="en-US" dirty="0" err="1" smtClean="0"/>
              <a:t>Identifikon</a:t>
            </a:r>
            <a:r>
              <a:rPr lang="en-US" dirty="0" smtClean="0"/>
              <a:t> </a:t>
            </a:r>
            <a:r>
              <a:rPr lang="en-US" dirty="0" err="1" smtClean="0"/>
              <a:t>kompjuterin</a:t>
            </a:r>
            <a:r>
              <a:rPr lang="en-US" dirty="0" smtClean="0"/>
              <a:t> ne </a:t>
            </a:r>
            <a:r>
              <a:rPr lang="en-US" dirty="0" err="1" smtClean="0"/>
              <a:t>menyre</a:t>
            </a:r>
            <a:r>
              <a:rPr lang="en-US" dirty="0" smtClean="0"/>
              <a:t> </a:t>
            </a:r>
            <a:r>
              <a:rPr lang="en-US" dirty="0" err="1" smtClean="0"/>
              <a:t>unike</a:t>
            </a:r>
            <a:r>
              <a:rPr lang="en-US" dirty="0" smtClean="0"/>
              <a:t> duke </a:t>
            </a:r>
            <a:r>
              <a:rPr lang="en-US" dirty="0" err="1" smtClean="0"/>
              <a:t>perdorur</a:t>
            </a:r>
            <a:r>
              <a:rPr lang="en-US" dirty="0" smtClean="0"/>
              <a:t> </a:t>
            </a:r>
            <a:r>
              <a:rPr lang="en-US" dirty="0" err="1" smtClean="0"/>
              <a:t>nje</a:t>
            </a:r>
            <a:r>
              <a:rPr lang="en-US" dirty="0" smtClean="0"/>
              <a:t> </a:t>
            </a:r>
            <a:r>
              <a:rPr lang="en-US" dirty="0" err="1" smtClean="0"/>
              <a:t>adrese</a:t>
            </a:r>
            <a:r>
              <a:rPr lang="en-US" dirty="0" smtClean="0"/>
              <a:t> </a:t>
            </a:r>
            <a:r>
              <a:rPr lang="en-US" dirty="0" err="1" smtClean="0"/>
              <a:t>lokale</a:t>
            </a:r>
            <a:endParaRPr lang="en-US" dirty="0" smtClean="0"/>
          </a:p>
          <a:p>
            <a:pPr lvl="2"/>
            <a:r>
              <a:rPr lang="en-US" dirty="0" smtClean="0"/>
              <a:t>Default gateway: Router </a:t>
            </a:r>
            <a:r>
              <a:rPr lang="en-US" dirty="0" err="1" smtClean="0"/>
              <a:t>qe</a:t>
            </a:r>
            <a:r>
              <a:rPr lang="en-US" dirty="0" smtClean="0"/>
              <a:t> </a:t>
            </a:r>
            <a:r>
              <a:rPr lang="en-US" dirty="0" err="1" smtClean="0"/>
              <a:t>te</a:t>
            </a:r>
            <a:r>
              <a:rPr lang="en-US" dirty="0" smtClean="0"/>
              <a:t> </a:t>
            </a:r>
            <a:r>
              <a:rPr lang="en-US" dirty="0" err="1" smtClean="0"/>
              <a:t>lidh</a:t>
            </a:r>
            <a:r>
              <a:rPr lang="en-US" dirty="0" smtClean="0"/>
              <a:t> me </a:t>
            </a:r>
            <a:r>
              <a:rPr lang="en-US" dirty="0" err="1" smtClean="0"/>
              <a:t>rrjeta</a:t>
            </a:r>
            <a:r>
              <a:rPr lang="en-US" dirty="0" smtClean="0"/>
              <a:t> </a:t>
            </a:r>
            <a:r>
              <a:rPr lang="en-US" dirty="0" err="1" smtClean="0"/>
              <a:t>te</a:t>
            </a:r>
            <a:r>
              <a:rPr lang="en-US" dirty="0" smtClean="0"/>
              <a:t> </a:t>
            </a:r>
            <a:r>
              <a:rPr lang="en-US" dirty="0" err="1" smtClean="0"/>
              <a:t>tjera</a:t>
            </a:r>
            <a:r>
              <a:rPr lang="en-US" dirty="0" smtClean="0"/>
              <a:t> </a:t>
            </a:r>
            <a:r>
              <a:rPr lang="en-US" dirty="0" err="1" smtClean="0"/>
              <a:t>ose</a:t>
            </a:r>
            <a:r>
              <a:rPr lang="en-US" dirty="0" smtClean="0"/>
              <a:t> ne Internet</a:t>
            </a:r>
            <a:endParaRPr lang="en-US" dirty="0" smtClean="0"/>
          </a:p>
          <a:p>
            <a:pPr lvl="2"/>
            <a:r>
              <a:rPr lang="en-US" dirty="0" smtClean="0"/>
              <a:t>DNS server: </a:t>
            </a:r>
            <a:r>
              <a:rPr lang="en-US" dirty="0" err="1" smtClean="0"/>
              <a:t>Ofron</a:t>
            </a:r>
            <a:r>
              <a:rPr lang="en-US" dirty="0" smtClean="0"/>
              <a:t> </a:t>
            </a:r>
            <a:r>
              <a:rPr lang="en-US" dirty="0" err="1" smtClean="0"/>
              <a:t>zgjidhjen</a:t>
            </a:r>
            <a:r>
              <a:rPr lang="en-US" dirty="0" smtClean="0"/>
              <a:t>/</a:t>
            </a:r>
            <a:r>
              <a:rPr lang="en-US" dirty="0" err="1" smtClean="0"/>
              <a:t>perkthimin</a:t>
            </a:r>
            <a:r>
              <a:rPr lang="en-US" dirty="0" smtClean="0"/>
              <a:t> e </a:t>
            </a:r>
            <a:r>
              <a:rPr lang="en-US" dirty="0" err="1" smtClean="0"/>
              <a:t>emrave</a:t>
            </a:r>
            <a:r>
              <a:rPr lang="en-US" dirty="0"/>
              <a:t>/</a:t>
            </a:r>
            <a:r>
              <a:rPr lang="en-US" dirty="0" smtClean="0"/>
              <a:t>name </a:t>
            </a:r>
            <a:r>
              <a:rPr lang="en-US" dirty="0" smtClean="0"/>
              <a:t>resolution</a:t>
            </a:r>
          </a:p>
          <a:p>
            <a:pPr lvl="1"/>
            <a:r>
              <a:rPr lang="en-US" dirty="0" err="1" smtClean="0"/>
              <a:t>Adresa</a:t>
            </a:r>
            <a:r>
              <a:rPr lang="en-US" dirty="0" smtClean="0"/>
              <a:t> </a:t>
            </a:r>
            <a:r>
              <a:rPr lang="en-US" dirty="0" smtClean="0"/>
              <a:t>IP </a:t>
            </a:r>
            <a:r>
              <a:rPr lang="en-US" dirty="0" smtClean="0"/>
              <a:t>, </a:t>
            </a:r>
            <a:r>
              <a:rPr lang="en-US" dirty="0" smtClean="0"/>
              <a:t>subnet mask, default gateway, and </a:t>
            </a:r>
            <a:r>
              <a:rPr lang="en-US" dirty="0" err="1" smtClean="0"/>
              <a:t>serverat</a:t>
            </a:r>
            <a:r>
              <a:rPr lang="en-US" dirty="0" smtClean="0"/>
              <a:t> DNS </a:t>
            </a:r>
            <a:r>
              <a:rPr lang="en-US" dirty="0" err="1" smtClean="0"/>
              <a:t>mund</a:t>
            </a:r>
            <a:r>
              <a:rPr lang="en-US" dirty="0" smtClean="0"/>
              <a:t> </a:t>
            </a:r>
            <a:r>
              <a:rPr lang="en-US" dirty="0" err="1" smtClean="0"/>
              <a:t>te</a:t>
            </a:r>
            <a:r>
              <a:rPr lang="en-US" dirty="0" smtClean="0"/>
              <a:t> </a:t>
            </a:r>
            <a:r>
              <a:rPr lang="en-US" dirty="0" err="1" smtClean="0"/>
              <a:t>konfigurohen</a:t>
            </a:r>
            <a:r>
              <a:rPr lang="en-US" dirty="0" smtClean="0"/>
              <a:t> </a:t>
            </a:r>
            <a:r>
              <a:rPr lang="en-US" dirty="0" err="1" smtClean="0"/>
              <a:t>manualisht</a:t>
            </a:r>
            <a:r>
              <a:rPr lang="en-US" dirty="0" smtClean="0"/>
              <a:t> </a:t>
            </a:r>
            <a:r>
              <a:rPr lang="en-US" dirty="0" err="1" smtClean="0"/>
              <a:t>ose</a:t>
            </a:r>
            <a:r>
              <a:rPr lang="en-US" dirty="0" smtClean="0"/>
              <a:t> </a:t>
            </a:r>
            <a:r>
              <a:rPr lang="en-US" dirty="0" err="1" smtClean="0"/>
              <a:t>dinamikish</a:t>
            </a:r>
            <a:r>
              <a:rPr lang="en-US" dirty="0" err="1" smtClean="0"/>
              <a:t>t</a:t>
            </a:r>
            <a:r>
              <a:rPr lang="en-US" dirty="0" smtClean="0"/>
              <a:t> </a:t>
            </a:r>
            <a:r>
              <a:rPr lang="en-US" dirty="0" err="1" smtClean="0"/>
              <a:t>nepermjet</a:t>
            </a:r>
            <a:r>
              <a:rPr lang="en-US" dirty="0" smtClean="0"/>
              <a:t> </a:t>
            </a:r>
            <a:r>
              <a:rPr lang="en-US" dirty="0" err="1" smtClean="0"/>
              <a:t>nje</a:t>
            </a:r>
            <a:r>
              <a:rPr lang="en-US" dirty="0" smtClean="0"/>
              <a:t> </a:t>
            </a:r>
            <a:r>
              <a:rPr lang="en-US" dirty="0" err="1" smtClean="0"/>
              <a:t>serveri</a:t>
            </a:r>
            <a:r>
              <a:rPr lang="en-US" dirty="0" smtClean="0"/>
              <a:t> </a:t>
            </a:r>
            <a:r>
              <a:rPr lang="en-US" dirty="0" smtClean="0"/>
              <a:t>DHCP </a:t>
            </a:r>
            <a:endParaRPr lang="en-US" dirty="0" smtClean="0"/>
          </a:p>
        </p:txBody>
      </p:sp>
      <p:sp>
        <p:nvSpPr>
          <p:cNvPr id="2" name="Title 1"/>
          <p:cNvSpPr>
            <a:spLocks noGrp="1"/>
          </p:cNvSpPr>
          <p:nvPr>
            <p:ph type="title"/>
          </p:nvPr>
        </p:nvSpPr>
        <p:spPr/>
        <p:txBody>
          <a:bodyPr/>
          <a:lstStyle/>
          <a:p>
            <a:r>
              <a:rPr lang="en-US" sz="4800" b="1" dirty="0" smtClean="0"/>
              <a:t>IP Address </a:t>
            </a:r>
            <a:r>
              <a:rPr lang="en-US" sz="4800" b="1" dirty="0" smtClean="0"/>
              <a:t>Settings/</a:t>
            </a:r>
            <a:r>
              <a:rPr lang="en-US" sz="4800" b="1" dirty="0" err="1" smtClean="0"/>
              <a:t>Specifikat</a:t>
            </a:r>
            <a:r>
              <a:rPr lang="en-US" sz="4800" b="1" dirty="0" smtClean="0"/>
              <a:t> e IP </a:t>
            </a:r>
            <a:r>
              <a:rPr lang="en-US" sz="4800" b="1" dirty="0" err="1" smtClean="0"/>
              <a:t>adresave</a:t>
            </a:r>
            <a:endParaRPr lang="en-US" sz="4800" b="1" dirty="0"/>
          </a:p>
        </p:txBody>
      </p:sp>
    </p:spTree>
    <p:custDataLst>
      <p:tags r:id="rId1"/>
    </p:custData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a:t>
            </a:r>
            <a:r>
              <a:rPr lang="en-US" dirty="0" smtClean="0"/>
              <a:t>Networking/</a:t>
            </a:r>
            <a:r>
              <a:rPr lang="en-US" dirty="0" err="1" smtClean="0"/>
              <a:t>Rrjeti</a:t>
            </a:r>
            <a:r>
              <a:rPr lang="en-US" dirty="0" smtClean="0"/>
              <a:t> </a:t>
            </a:r>
            <a:endParaRPr lang="en-US" dirty="0"/>
          </a:p>
        </p:txBody>
      </p:sp>
      <p:sp>
        <p:nvSpPr>
          <p:cNvPr id="4" name="Content Placeholder 2"/>
          <p:cNvSpPr>
            <a:spLocks noGrp="1"/>
          </p:cNvSpPr>
          <p:nvPr>
            <p:ph type="body" sz="quarter" idx="10"/>
          </p:nvPr>
        </p:nvSpPr>
        <p:spPr>
          <a:xfrm>
            <a:off x="269239" y="1189177"/>
            <a:ext cx="11653523" cy="1477328"/>
          </a:xfrm>
        </p:spPr>
        <p:txBody>
          <a:bodyPr/>
          <a:lstStyle/>
          <a:p>
            <a:pPr lvl="1"/>
            <a:r>
              <a:rPr lang="en-US" dirty="0" err="1" smtClean="0"/>
              <a:t>Aksesohet</a:t>
            </a:r>
            <a:r>
              <a:rPr lang="en-US" dirty="0" smtClean="0"/>
              <a:t> </a:t>
            </a:r>
            <a:r>
              <a:rPr lang="en-US" dirty="0" err="1" smtClean="0"/>
              <a:t>nga</a:t>
            </a:r>
            <a:r>
              <a:rPr lang="en-US" dirty="0" smtClean="0"/>
              <a:t> “Network </a:t>
            </a:r>
            <a:r>
              <a:rPr lang="en-US" dirty="0" smtClean="0"/>
              <a:t>and Sharing </a:t>
            </a:r>
            <a:r>
              <a:rPr lang="en-US" dirty="0" smtClean="0"/>
              <a:t>Center”</a:t>
            </a:r>
            <a:endParaRPr lang="en-US" dirty="0" smtClean="0"/>
          </a:p>
          <a:p>
            <a:pPr lvl="1"/>
            <a:r>
              <a:rPr lang="en-US" dirty="0" err="1" smtClean="0"/>
              <a:t>Adresimi</a:t>
            </a:r>
            <a:r>
              <a:rPr lang="en-US" dirty="0" smtClean="0"/>
              <a:t> IPv4</a:t>
            </a:r>
            <a:endParaRPr lang="en-US" dirty="0" smtClean="0"/>
          </a:p>
          <a:p>
            <a:pPr lvl="1"/>
            <a:r>
              <a:rPr lang="en-US" dirty="0" err="1" smtClean="0"/>
              <a:t>Adresimi</a:t>
            </a:r>
            <a:r>
              <a:rPr lang="en-US" dirty="0" smtClean="0"/>
              <a:t> IPv6</a:t>
            </a:r>
            <a:endParaRPr lang="en-US" dirty="0" smtClean="0"/>
          </a:p>
          <a:p>
            <a:pPr lvl="1"/>
            <a:r>
              <a:rPr lang="en-US" dirty="0" smtClean="0"/>
              <a:t>Proxy </a:t>
            </a:r>
            <a:r>
              <a:rPr lang="en-US" dirty="0" smtClean="0"/>
              <a:t>Settings/</a:t>
            </a:r>
            <a:r>
              <a:rPr lang="en-US" dirty="0" err="1" smtClean="0"/>
              <a:t>Specifikat</a:t>
            </a:r>
            <a:r>
              <a:rPr lang="en-US" dirty="0" smtClean="0"/>
              <a:t> Proxy</a:t>
            </a:r>
            <a:endParaRPr lang="en-US" dirty="0" smtClean="0"/>
          </a:p>
        </p:txBody>
      </p:sp>
    </p:spTree>
    <p:custDataLst>
      <p:tags r:id="rId1"/>
    </p:custData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Content Placeholder 2"/>
          <p:cNvSpPr>
            <a:spLocks noGrp="1"/>
          </p:cNvSpPr>
          <p:nvPr>
            <p:ph type="body" sz="quarter" idx="10"/>
          </p:nvPr>
        </p:nvSpPr>
        <p:spPr>
          <a:xfrm>
            <a:off x="269239" y="1189177"/>
            <a:ext cx="11653523" cy="1969770"/>
          </a:xfrm>
        </p:spPr>
        <p:txBody>
          <a:bodyPr/>
          <a:lstStyle/>
          <a:p>
            <a:pPr lvl="1"/>
            <a:r>
              <a:rPr lang="en-US" dirty="0" err="1" smtClean="0"/>
              <a:t>Driverat</a:t>
            </a:r>
            <a:r>
              <a:rPr lang="en-US" dirty="0" smtClean="0"/>
              <a:t> e </a:t>
            </a:r>
            <a:r>
              <a:rPr lang="en-US" dirty="0" err="1" smtClean="0"/>
              <a:t>pajisjeve</a:t>
            </a:r>
            <a:r>
              <a:rPr lang="en-US" dirty="0" smtClean="0"/>
              <a:t> </a:t>
            </a:r>
            <a:r>
              <a:rPr lang="en-US" dirty="0" err="1" smtClean="0"/>
              <a:t>jane</a:t>
            </a:r>
            <a:r>
              <a:rPr lang="en-US" dirty="0" smtClean="0"/>
              <a:t> </a:t>
            </a:r>
            <a:r>
              <a:rPr lang="en-US" dirty="0" err="1" smtClean="0"/>
              <a:t>nje</a:t>
            </a:r>
            <a:r>
              <a:rPr lang="en-US" dirty="0" smtClean="0"/>
              <a:t> </a:t>
            </a:r>
            <a:r>
              <a:rPr lang="en-US" dirty="0" err="1" smtClean="0"/>
              <a:t>komponent</a:t>
            </a:r>
            <a:r>
              <a:rPr lang="en-US" dirty="0" smtClean="0"/>
              <a:t> </a:t>
            </a:r>
            <a:r>
              <a:rPr lang="en-US" dirty="0" err="1" smtClean="0"/>
              <a:t>qe</a:t>
            </a:r>
            <a:r>
              <a:rPr lang="en-US" dirty="0" smtClean="0"/>
              <a:t> I </a:t>
            </a:r>
            <a:r>
              <a:rPr lang="en-US" dirty="0" err="1" smtClean="0"/>
              <a:t>japin</a:t>
            </a:r>
            <a:r>
              <a:rPr lang="en-US" dirty="0" smtClean="0"/>
              <a:t> </a:t>
            </a:r>
            <a:r>
              <a:rPr lang="en-US" dirty="0" err="1" smtClean="0"/>
              <a:t>mundesi</a:t>
            </a:r>
            <a:r>
              <a:rPr lang="en-US" dirty="0" smtClean="0"/>
              <a:t> </a:t>
            </a:r>
            <a:r>
              <a:rPr lang="en-US" dirty="0" err="1" smtClean="0"/>
              <a:t>sistemit</a:t>
            </a:r>
            <a:r>
              <a:rPr lang="en-US" dirty="0" smtClean="0"/>
              <a:t> </a:t>
            </a:r>
            <a:r>
              <a:rPr lang="en-US" dirty="0" err="1" smtClean="0"/>
              <a:t>te</a:t>
            </a:r>
            <a:r>
              <a:rPr lang="en-US" dirty="0" smtClean="0"/>
              <a:t> </a:t>
            </a:r>
            <a:r>
              <a:rPr lang="en-US" dirty="0" err="1" smtClean="0"/>
              <a:t>shfrytezimit</a:t>
            </a:r>
            <a:r>
              <a:rPr lang="en-US" dirty="0" smtClean="0"/>
              <a:t> </a:t>
            </a:r>
            <a:r>
              <a:rPr lang="en-US" dirty="0" err="1" smtClean="0"/>
              <a:t>te</a:t>
            </a:r>
            <a:r>
              <a:rPr lang="en-US" dirty="0" smtClean="0"/>
              <a:t> </a:t>
            </a:r>
            <a:r>
              <a:rPr lang="en-US" dirty="0" err="1" smtClean="0"/>
              <a:t>nderveprojne</a:t>
            </a:r>
            <a:r>
              <a:rPr lang="en-US" dirty="0" smtClean="0"/>
              <a:t> me </a:t>
            </a:r>
            <a:r>
              <a:rPr lang="en-US" dirty="0" err="1" smtClean="0"/>
              <a:t>nje</a:t>
            </a:r>
            <a:r>
              <a:rPr lang="en-US" dirty="0" smtClean="0"/>
              <a:t> </a:t>
            </a:r>
            <a:r>
              <a:rPr lang="en-US" dirty="0" err="1" smtClean="0"/>
              <a:t>pajisje</a:t>
            </a:r>
            <a:r>
              <a:rPr lang="en-US" dirty="0" smtClean="0"/>
              <a:t> </a:t>
            </a:r>
          </a:p>
          <a:p>
            <a:pPr lvl="1"/>
            <a:r>
              <a:rPr lang="en-US" dirty="0" err="1" smtClean="0"/>
              <a:t>Edhe</a:t>
            </a:r>
            <a:r>
              <a:rPr lang="en-US" dirty="0" smtClean="0"/>
              <a:t> </a:t>
            </a:r>
            <a:r>
              <a:rPr lang="en-US" dirty="0" err="1" smtClean="0"/>
              <a:t>pse</a:t>
            </a:r>
            <a:r>
              <a:rPr lang="en-US" dirty="0" smtClean="0"/>
              <a:t> </a:t>
            </a:r>
            <a:r>
              <a:rPr lang="en-US" dirty="0" smtClean="0"/>
              <a:t>Windows </a:t>
            </a:r>
            <a:r>
              <a:rPr lang="en-US" dirty="0" smtClean="0"/>
              <a:t>Server 2008 R2 </a:t>
            </a:r>
            <a:r>
              <a:rPr lang="en-US" dirty="0" err="1" smtClean="0"/>
              <a:t>perfshin</a:t>
            </a:r>
            <a:r>
              <a:rPr lang="en-US" dirty="0" smtClean="0"/>
              <a:t> </a:t>
            </a:r>
            <a:r>
              <a:rPr lang="en-US" dirty="0" err="1" smtClean="0"/>
              <a:t>shume</a:t>
            </a:r>
            <a:r>
              <a:rPr lang="en-US" dirty="0" smtClean="0"/>
              <a:t> (built-in </a:t>
            </a:r>
            <a:r>
              <a:rPr lang="en-US" dirty="0" err="1" smtClean="0"/>
              <a:t>ose</a:t>
            </a:r>
            <a:r>
              <a:rPr lang="en-US" dirty="0" smtClean="0"/>
              <a:t> </a:t>
            </a:r>
            <a:r>
              <a:rPr lang="en-US" dirty="0" err="1" smtClean="0"/>
              <a:t>perfshihen</a:t>
            </a:r>
            <a:r>
              <a:rPr lang="en-US" dirty="0" smtClean="0"/>
              <a:t> ne DVD-ne e </a:t>
            </a:r>
            <a:r>
              <a:rPr lang="en-US" dirty="0" err="1" smtClean="0"/>
              <a:t>instalimit</a:t>
            </a:r>
            <a:r>
              <a:rPr lang="en-US" dirty="0" smtClean="0"/>
              <a:t>), </a:t>
            </a:r>
            <a:r>
              <a:rPr lang="en-US" dirty="0" err="1" smtClean="0"/>
              <a:t>disa</a:t>
            </a:r>
            <a:r>
              <a:rPr lang="en-US" dirty="0" smtClean="0"/>
              <a:t> </a:t>
            </a:r>
            <a:r>
              <a:rPr lang="en-US" dirty="0" err="1" smtClean="0"/>
              <a:t>drivera</a:t>
            </a:r>
            <a:r>
              <a:rPr lang="en-US" dirty="0" smtClean="0"/>
              <a:t> </a:t>
            </a:r>
            <a:r>
              <a:rPr lang="en-US" dirty="0" err="1" smtClean="0"/>
              <a:t>vijne</a:t>
            </a:r>
            <a:r>
              <a:rPr lang="en-US" dirty="0" smtClean="0"/>
              <a:t> se </a:t>
            </a:r>
            <a:r>
              <a:rPr lang="en-US" dirty="0" err="1" smtClean="0"/>
              <a:t>bashku</a:t>
            </a:r>
            <a:r>
              <a:rPr lang="en-US" dirty="0" smtClean="0"/>
              <a:t> me </a:t>
            </a:r>
            <a:r>
              <a:rPr lang="en-US" dirty="0" err="1" smtClean="0"/>
              <a:t>pajisjen</a:t>
            </a:r>
            <a:r>
              <a:rPr lang="en-US" dirty="0" smtClean="0"/>
              <a:t> </a:t>
            </a:r>
          </a:p>
          <a:p>
            <a:pPr lvl="1"/>
            <a:r>
              <a:rPr lang="en-US" dirty="0" smtClean="0"/>
              <a:t>Per </a:t>
            </a:r>
            <a:r>
              <a:rPr lang="en-US" dirty="0" err="1" smtClean="0"/>
              <a:t>te</a:t>
            </a:r>
            <a:r>
              <a:rPr lang="en-US" dirty="0" smtClean="0"/>
              <a:t> </a:t>
            </a:r>
            <a:r>
              <a:rPr lang="en-US" dirty="0" err="1" smtClean="0"/>
              <a:t>parandaluar</a:t>
            </a:r>
            <a:r>
              <a:rPr lang="en-US" dirty="0" smtClean="0"/>
              <a:t> </a:t>
            </a:r>
            <a:r>
              <a:rPr lang="en-US" dirty="0" err="1" smtClean="0"/>
              <a:t>qe</a:t>
            </a:r>
            <a:r>
              <a:rPr lang="en-US" dirty="0" smtClean="0"/>
              <a:t> </a:t>
            </a:r>
            <a:r>
              <a:rPr lang="en-US" dirty="0" err="1" smtClean="0"/>
              <a:t>gjate</a:t>
            </a:r>
            <a:r>
              <a:rPr lang="en-US" dirty="0" smtClean="0"/>
              <a:t> </a:t>
            </a:r>
            <a:r>
              <a:rPr lang="en-US" dirty="0" err="1" smtClean="0"/>
              <a:t>gjithe</a:t>
            </a:r>
            <a:r>
              <a:rPr lang="en-US" dirty="0" smtClean="0"/>
              <a:t> </a:t>
            </a:r>
            <a:r>
              <a:rPr lang="en-US" dirty="0" err="1" smtClean="0"/>
              <a:t>kohes</a:t>
            </a:r>
            <a:r>
              <a:rPr lang="en-US" dirty="0" smtClean="0"/>
              <a:t> </a:t>
            </a:r>
            <a:r>
              <a:rPr lang="en-US" dirty="0" err="1" smtClean="0"/>
              <a:t>ju</a:t>
            </a:r>
            <a:r>
              <a:rPr lang="en-US" dirty="0" smtClean="0"/>
              <a:t> </a:t>
            </a:r>
            <a:r>
              <a:rPr lang="en-US" dirty="0" err="1" smtClean="0"/>
              <a:t>te</a:t>
            </a:r>
            <a:r>
              <a:rPr lang="en-US" dirty="0" smtClean="0"/>
              <a:t> </a:t>
            </a:r>
            <a:r>
              <a:rPr lang="en-US" dirty="0" err="1" smtClean="0"/>
              <a:t>vendosni</a:t>
            </a:r>
            <a:r>
              <a:rPr lang="en-US" dirty="0" smtClean="0"/>
              <a:t> DVD-ne e </a:t>
            </a:r>
            <a:r>
              <a:rPr lang="en-US" dirty="0" err="1" smtClean="0"/>
              <a:t>instalimit</a:t>
            </a:r>
            <a:r>
              <a:rPr lang="en-US" dirty="0" smtClean="0"/>
              <a:t> </a:t>
            </a:r>
            <a:r>
              <a:rPr lang="en-US" dirty="0" err="1" smtClean="0"/>
              <a:t>te</a:t>
            </a:r>
            <a:r>
              <a:rPr lang="en-US" dirty="0" smtClean="0"/>
              <a:t> </a:t>
            </a:r>
            <a:r>
              <a:rPr lang="en-US" dirty="0" smtClean="0"/>
              <a:t>Windows </a:t>
            </a:r>
            <a:r>
              <a:rPr lang="en-US" dirty="0" smtClean="0"/>
              <a:t>Server 2008 R2 </a:t>
            </a:r>
            <a:r>
              <a:rPr lang="en-US" dirty="0" smtClean="0"/>
              <a:t>, </a:t>
            </a:r>
            <a:r>
              <a:rPr lang="en-US" dirty="0" smtClean="0"/>
              <a:t>Windows Server 2008 R2 </a:t>
            </a:r>
            <a:r>
              <a:rPr lang="en-US" dirty="0" err="1" smtClean="0"/>
              <a:t>perfshin</a:t>
            </a:r>
            <a:r>
              <a:rPr lang="en-US" dirty="0" smtClean="0"/>
              <a:t> </a:t>
            </a:r>
            <a:r>
              <a:rPr lang="en-US" dirty="0" err="1" smtClean="0"/>
              <a:t>nje</a:t>
            </a:r>
            <a:r>
              <a:rPr lang="en-US" dirty="0" smtClean="0"/>
              <a:t> </a:t>
            </a:r>
            <a:r>
              <a:rPr lang="en-US" dirty="0" err="1" smtClean="0"/>
              <a:t>hapesire</a:t>
            </a:r>
            <a:r>
              <a:rPr lang="en-US" dirty="0" smtClean="0"/>
              <a:t> </a:t>
            </a:r>
            <a:r>
              <a:rPr lang="en-US" dirty="0" err="1" smtClean="0"/>
              <a:t>ruajtese</a:t>
            </a:r>
            <a:r>
              <a:rPr lang="en-US" dirty="0" smtClean="0"/>
              <a:t> </a:t>
            </a:r>
            <a:r>
              <a:rPr lang="en-US" dirty="0" err="1" smtClean="0"/>
              <a:t>te</a:t>
            </a:r>
            <a:r>
              <a:rPr lang="en-US" dirty="0" smtClean="0"/>
              <a:t> </a:t>
            </a:r>
            <a:r>
              <a:rPr lang="en-US" dirty="0" err="1" smtClean="0"/>
              <a:t>driverave</a:t>
            </a:r>
            <a:r>
              <a:rPr lang="en-US" dirty="0" smtClean="0"/>
              <a:t> me </a:t>
            </a:r>
            <a:r>
              <a:rPr lang="en-US" dirty="0" err="1" smtClean="0"/>
              <a:t>librari</a:t>
            </a:r>
            <a:r>
              <a:rPr lang="en-US" dirty="0" smtClean="0"/>
              <a:t> </a:t>
            </a:r>
            <a:r>
              <a:rPr lang="en-US" dirty="0" err="1" smtClean="0"/>
              <a:t>te</a:t>
            </a:r>
            <a:r>
              <a:rPr lang="en-US" dirty="0" smtClean="0"/>
              <a:t> </a:t>
            </a:r>
            <a:r>
              <a:rPr lang="en-US" dirty="0" err="1" smtClean="0"/>
              <a:t>zgjerueshme</a:t>
            </a:r>
            <a:endParaRPr lang="en-US" dirty="0" smtClean="0"/>
          </a:p>
        </p:txBody>
      </p:sp>
      <p:sp>
        <p:nvSpPr>
          <p:cNvPr id="2" name="Title 1"/>
          <p:cNvSpPr>
            <a:spLocks noGrp="1"/>
          </p:cNvSpPr>
          <p:nvPr>
            <p:ph type="title"/>
          </p:nvPr>
        </p:nvSpPr>
        <p:spPr/>
        <p:txBody>
          <a:bodyPr/>
          <a:lstStyle/>
          <a:p>
            <a:r>
              <a:rPr lang="en-US" dirty="0" smtClean="0"/>
              <a:t>Device </a:t>
            </a:r>
            <a:r>
              <a:rPr lang="en-US" dirty="0" smtClean="0"/>
              <a:t>Drivers/</a:t>
            </a:r>
            <a:r>
              <a:rPr lang="en-US" dirty="0" err="1" smtClean="0"/>
              <a:t>Driverat</a:t>
            </a:r>
            <a:r>
              <a:rPr lang="en-US" dirty="0" smtClean="0"/>
              <a:t> e </a:t>
            </a:r>
            <a:r>
              <a:rPr lang="en-US" dirty="0" err="1" smtClean="0"/>
              <a:t>pajisjeve</a:t>
            </a:r>
            <a:r>
              <a:rPr lang="en-US" dirty="0" smtClean="0"/>
              <a:t> </a:t>
            </a:r>
            <a:endParaRPr lang="en-US" dirty="0"/>
          </a:p>
        </p:txBody>
      </p:sp>
      <p:pic>
        <p:nvPicPr>
          <p:cNvPr id="3" name="Picture 2"/>
          <p:cNvPicPr>
            <a:picLocks noChangeAspect="1"/>
          </p:cNvPicPr>
          <p:nvPr/>
        </p:nvPicPr>
        <p:blipFill>
          <a:blip r:embed="rId4"/>
          <a:stretch>
            <a:fillRect/>
          </a:stretch>
        </p:blipFill>
        <p:spPr>
          <a:xfrm>
            <a:off x="2036135" y="3276600"/>
            <a:ext cx="3724275" cy="3209925"/>
          </a:xfrm>
          <a:prstGeom prst="rect">
            <a:avLst/>
          </a:prstGeom>
        </p:spPr>
      </p:pic>
    </p:spTree>
    <p:custDataLst>
      <p:tags r:id="rId1"/>
    </p:custData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Content Placeholder 2"/>
          <p:cNvSpPr>
            <a:spLocks noGrp="1"/>
          </p:cNvSpPr>
          <p:nvPr>
            <p:ph type="body" sz="quarter" idx="10"/>
          </p:nvPr>
        </p:nvSpPr>
        <p:spPr>
          <a:xfrm>
            <a:off x="269239" y="1189177"/>
            <a:ext cx="11653523" cy="3323987"/>
          </a:xfrm>
        </p:spPr>
        <p:txBody>
          <a:bodyPr/>
          <a:lstStyle/>
          <a:p>
            <a:pPr lvl="1"/>
            <a:r>
              <a:rPr lang="en-US" dirty="0" smtClean="0"/>
              <a:t>Windows- I </a:t>
            </a:r>
            <a:r>
              <a:rPr lang="en-US" dirty="0" err="1" smtClean="0"/>
              <a:t>cakton</a:t>
            </a:r>
            <a:r>
              <a:rPr lang="en-US" dirty="0" smtClean="0"/>
              <a:t> </a:t>
            </a:r>
            <a:r>
              <a:rPr lang="en-US" dirty="0" err="1" smtClean="0"/>
              <a:t>burime</a:t>
            </a:r>
            <a:r>
              <a:rPr lang="en-US" dirty="0" smtClean="0"/>
              <a:t> </a:t>
            </a:r>
            <a:r>
              <a:rPr lang="en-US" dirty="0" err="1" smtClean="0"/>
              <a:t>nga</a:t>
            </a:r>
            <a:r>
              <a:rPr lang="en-US" dirty="0" smtClean="0"/>
              <a:t> </a:t>
            </a:r>
            <a:r>
              <a:rPr lang="en-US" dirty="0" err="1" smtClean="0"/>
              <a:t>sistemi</a:t>
            </a:r>
            <a:r>
              <a:rPr lang="en-US" dirty="0" smtClean="0"/>
              <a:t> </a:t>
            </a:r>
            <a:r>
              <a:rPr lang="en-US" dirty="0" err="1" smtClean="0"/>
              <a:t>pajisjeve</a:t>
            </a:r>
            <a:r>
              <a:rPr lang="en-US" dirty="0" smtClean="0"/>
              <a:t> </a:t>
            </a:r>
            <a:r>
              <a:rPr lang="en-US" dirty="0" err="1" smtClean="0"/>
              <a:t>qe</a:t>
            </a:r>
            <a:r>
              <a:rPr lang="en-US" dirty="0" smtClean="0"/>
              <a:t> </a:t>
            </a:r>
            <a:r>
              <a:rPr lang="en-US" dirty="0" err="1" smtClean="0"/>
              <a:t>ju</a:t>
            </a:r>
            <a:r>
              <a:rPr lang="en-US" dirty="0" smtClean="0"/>
              <a:t> </a:t>
            </a:r>
            <a:r>
              <a:rPr lang="en-US" dirty="0" err="1" smtClean="0"/>
              <a:t>jeni</a:t>
            </a:r>
            <a:r>
              <a:rPr lang="en-US" dirty="0" smtClean="0"/>
              <a:t> duke </a:t>
            </a:r>
            <a:r>
              <a:rPr lang="en-US" dirty="0" err="1" smtClean="0"/>
              <a:t>instaluar</a:t>
            </a:r>
            <a:r>
              <a:rPr lang="en-US" dirty="0" smtClean="0"/>
              <a:t>, ne </a:t>
            </a:r>
            <a:r>
              <a:rPr lang="en-US" dirty="0" err="1" smtClean="0"/>
              <a:t>menyre</a:t>
            </a:r>
            <a:r>
              <a:rPr lang="en-US" dirty="0" smtClean="0"/>
              <a:t> </a:t>
            </a:r>
            <a:r>
              <a:rPr lang="en-US" dirty="0" err="1" smtClean="0"/>
              <a:t>qe</a:t>
            </a:r>
            <a:r>
              <a:rPr lang="en-US" dirty="0" smtClean="0"/>
              <a:t> </a:t>
            </a:r>
            <a:r>
              <a:rPr lang="en-US" dirty="0" err="1" smtClean="0"/>
              <a:t>pajisja</a:t>
            </a:r>
            <a:r>
              <a:rPr lang="en-US" dirty="0" smtClean="0"/>
              <a:t> </a:t>
            </a:r>
            <a:r>
              <a:rPr lang="en-US" dirty="0" err="1" smtClean="0"/>
              <a:t>te</a:t>
            </a:r>
            <a:r>
              <a:rPr lang="en-US" dirty="0" smtClean="0"/>
              <a:t> </a:t>
            </a:r>
            <a:r>
              <a:rPr lang="en-US" dirty="0" err="1" smtClean="0"/>
              <a:t>punoje</a:t>
            </a:r>
            <a:r>
              <a:rPr lang="en-US" dirty="0" smtClean="0"/>
              <a:t> </a:t>
            </a:r>
            <a:r>
              <a:rPr lang="en-US" dirty="0" err="1" smtClean="0"/>
              <a:t>njekohesisht</a:t>
            </a:r>
            <a:r>
              <a:rPr lang="en-US" dirty="0" smtClean="0"/>
              <a:t> me </a:t>
            </a:r>
            <a:r>
              <a:rPr lang="en-US" dirty="0" err="1" smtClean="0"/>
              <a:t>pajisjet</a:t>
            </a:r>
            <a:r>
              <a:rPr lang="en-US" dirty="0" smtClean="0"/>
              <a:t> e </a:t>
            </a:r>
            <a:r>
              <a:rPr lang="en-US" dirty="0" err="1" smtClean="0"/>
              <a:t>tjera</a:t>
            </a:r>
            <a:r>
              <a:rPr lang="en-US" dirty="0" smtClean="0"/>
              <a:t> </a:t>
            </a:r>
          </a:p>
          <a:p>
            <a:pPr lvl="1"/>
            <a:r>
              <a:rPr lang="en-US" dirty="0" err="1" smtClean="0"/>
              <a:t>Pajisjet</a:t>
            </a:r>
            <a:r>
              <a:rPr lang="en-US" dirty="0" smtClean="0"/>
              <a:t> </a:t>
            </a:r>
            <a:r>
              <a:rPr lang="en-US" dirty="0" err="1" smtClean="0"/>
              <a:t>komunkojne</a:t>
            </a:r>
            <a:r>
              <a:rPr lang="en-US" dirty="0" smtClean="0"/>
              <a:t> me </a:t>
            </a:r>
            <a:r>
              <a:rPr lang="en-US" dirty="0" err="1" smtClean="0"/>
              <a:t>sistemin</a:t>
            </a:r>
            <a:r>
              <a:rPr lang="en-US" dirty="0" smtClean="0"/>
              <a:t> duke </a:t>
            </a:r>
            <a:r>
              <a:rPr lang="en-US" dirty="0" err="1" smtClean="0"/>
              <a:t>perdorur</a:t>
            </a:r>
            <a:r>
              <a:rPr lang="en-US" dirty="0" smtClean="0"/>
              <a:t> </a:t>
            </a:r>
            <a:r>
              <a:rPr lang="en-US" dirty="0" err="1" smtClean="0"/>
              <a:t>burimet</a:t>
            </a:r>
            <a:r>
              <a:rPr lang="en-US" dirty="0" smtClean="0"/>
              <a:t> e </a:t>
            </a:r>
            <a:r>
              <a:rPr lang="en-US" dirty="0" err="1" smtClean="0"/>
              <a:t>meposhtme</a:t>
            </a:r>
            <a:r>
              <a:rPr lang="en-US" dirty="0" smtClean="0"/>
              <a:t> </a:t>
            </a:r>
          </a:p>
          <a:p>
            <a:pPr lvl="1"/>
            <a:r>
              <a:rPr lang="en-US" dirty="0" smtClean="0"/>
              <a:t>IRQ</a:t>
            </a:r>
            <a:r>
              <a:rPr lang="en-US" dirty="0" smtClean="0"/>
              <a:t>: Interrupt request </a:t>
            </a:r>
            <a:r>
              <a:rPr lang="en-US" dirty="0" smtClean="0"/>
              <a:t>e </a:t>
            </a:r>
            <a:r>
              <a:rPr lang="en-US" dirty="0" err="1" smtClean="0"/>
              <a:t>perdorur</a:t>
            </a:r>
            <a:r>
              <a:rPr lang="en-US" dirty="0" smtClean="0"/>
              <a:t> per </a:t>
            </a:r>
            <a:r>
              <a:rPr lang="en-US" dirty="0" err="1" smtClean="0"/>
              <a:t>akses</a:t>
            </a:r>
            <a:r>
              <a:rPr lang="en-US" dirty="0" smtClean="0"/>
              <a:t> </a:t>
            </a:r>
            <a:r>
              <a:rPr lang="en-US" dirty="0" err="1" smtClean="0"/>
              <a:t>te</a:t>
            </a:r>
            <a:r>
              <a:rPr lang="en-US" dirty="0" smtClean="0"/>
              <a:t> </a:t>
            </a:r>
            <a:r>
              <a:rPr lang="en-US" dirty="0" err="1" smtClean="0"/>
              <a:t>pajisjes</a:t>
            </a:r>
            <a:r>
              <a:rPr lang="en-US" dirty="0" smtClean="0"/>
              <a:t> </a:t>
            </a:r>
          </a:p>
          <a:p>
            <a:pPr lvl="1"/>
            <a:r>
              <a:rPr lang="en-US" dirty="0" err="1" smtClean="0"/>
              <a:t>Kanalet</a:t>
            </a:r>
            <a:r>
              <a:rPr lang="en-US" dirty="0" smtClean="0"/>
              <a:t> DMA/ </a:t>
            </a:r>
            <a:r>
              <a:rPr lang="en-US" dirty="0" smtClean="0"/>
              <a:t>DMA </a:t>
            </a:r>
            <a:r>
              <a:rPr lang="en-US" dirty="0" smtClean="0"/>
              <a:t>channels: Direct Memory Access </a:t>
            </a:r>
            <a:r>
              <a:rPr lang="en-US" dirty="0" err="1" smtClean="0"/>
              <a:t>mundeson</a:t>
            </a:r>
            <a:r>
              <a:rPr lang="en-US" dirty="0" smtClean="0"/>
              <a:t> </a:t>
            </a:r>
            <a:r>
              <a:rPr lang="en-US" dirty="0" err="1" smtClean="0"/>
              <a:t>disa</a:t>
            </a:r>
            <a:r>
              <a:rPr lang="en-US" dirty="0" smtClean="0"/>
              <a:t> </a:t>
            </a:r>
            <a:r>
              <a:rPr lang="en-US" dirty="0" err="1" smtClean="0"/>
              <a:t>komponente</a:t>
            </a:r>
            <a:r>
              <a:rPr lang="en-US" dirty="0" smtClean="0"/>
              <a:t> </a:t>
            </a:r>
            <a:r>
              <a:rPr lang="en-US" dirty="0" err="1" smtClean="0"/>
              <a:t>brenda</a:t>
            </a:r>
            <a:r>
              <a:rPr lang="en-US" dirty="0" smtClean="0"/>
              <a:t> </a:t>
            </a:r>
            <a:r>
              <a:rPr lang="en-US" dirty="0" err="1" smtClean="0"/>
              <a:t>pajisjes</a:t>
            </a:r>
            <a:r>
              <a:rPr lang="en-US" dirty="0" smtClean="0"/>
              <a:t> </a:t>
            </a:r>
            <a:r>
              <a:rPr lang="en-US" dirty="0" err="1" smtClean="0"/>
              <a:t>te</a:t>
            </a:r>
            <a:r>
              <a:rPr lang="en-US" dirty="0" smtClean="0"/>
              <a:t> </a:t>
            </a:r>
            <a:r>
              <a:rPr lang="en-US" dirty="0" err="1" smtClean="0"/>
              <a:t>aksesojne</a:t>
            </a:r>
            <a:r>
              <a:rPr lang="en-US" dirty="0" smtClean="0"/>
              <a:t> </a:t>
            </a:r>
            <a:r>
              <a:rPr lang="en-US" dirty="0" err="1" smtClean="0"/>
              <a:t>memorien</a:t>
            </a:r>
            <a:r>
              <a:rPr lang="en-US" dirty="0" smtClean="0"/>
              <a:t> e </a:t>
            </a:r>
            <a:r>
              <a:rPr lang="en-US" dirty="0" err="1" smtClean="0"/>
              <a:t>sistemit</a:t>
            </a:r>
            <a:r>
              <a:rPr lang="en-US" dirty="0" smtClean="0"/>
              <a:t> pa </a:t>
            </a:r>
            <a:r>
              <a:rPr lang="en-US" dirty="0" err="1" smtClean="0"/>
              <a:t>nevojene</a:t>
            </a:r>
            <a:r>
              <a:rPr lang="en-US" dirty="0" smtClean="0"/>
              <a:t> e </a:t>
            </a:r>
            <a:r>
              <a:rPr lang="en-US" dirty="0" err="1" smtClean="0"/>
              <a:t>perdorimit</a:t>
            </a:r>
            <a:r>
              <a:rPr lang="en-US" dirty="0" smtClean="0"/>
              <a:t> </a:t>
            </a:r>
            <a:r>
              <a:rPr lang="en-US" dirty="0" err="1" smtClean="0"/>
              <a:t>te</a:t>
            </a:r>
            <a:r>
              <a:rPr lang="en-US" dirty="0" smtClean="0"/>
              <a:t> Central </a:t>
            </a:r>
            <a:r>
              <a:rPr lang="en-US" dirty="0" smtClean="0"/>
              <a:t>Processing Unit (CPU)</a:t>
            </a:r>
          </a:p>
          <a:p>
            <a:pPr lvl="2"/>
            <a:r>
              <a:rPr lang="en-US" dirty="0" err="1" smtClean="0"/>
              <a:t>Adresat</a:t>
            </a:r>
            <a:r>
              <a:rPr lang="en-US" dirty="0" smtClean="0"/>
              <a:t> e </a:t>
            </a:r>
            <a:r>
              <a:rPr lang="en-US" dirty="0" err="1" smtClean="0"/>
              <a:t>portave</a:t>
            </a:r>
            <a:r>
              <a:rPr lang="en-US" dirty="0" smtClean="0"/>
              <a:t> Input/output </a:t>
            </a:r>
            <a:r>
              <a:rPr lang="en-US" dirty="0" smtClean="0"/>
              <a:t>(I/O) </a:t>
            </a:r>
            <a:r>
              <a:rPr lang="en-US" dirty="0" smtClean="0"/>
              <a:t>: </a:t>
            </a:r>
            <a:r>
              <a:rPr lang="en-US" dirty="0" err="1" smtClean="0"/>
              <a:t>Komunikimi</a:t>
            </a:r>
            <a:r>
              <a:rPr lang="en-US" dirty="0" smtClean="0"/>
              <a:t> midis CPU </a:t>
            </a:r>
            <a:r>
              <a:rPr lang="en-US" dirty="0" err="1" smtClean="0"/>
              <a:t>dhe</a:t>
            </a:r>
            <a:r>
              <a:rPr lang="en-US" dirty="0" smtClean="0"/>
              <a:t> </a:t>
            </a:r>
            <a:r>
              <a:rPr lang="en-US" dirty="0" err="1" smtClean="0"/>
              <a:t>pajisjeve</a:t>
            </a:r>
            <a:r>
              <a:rPr lang="en-US" dirty="0" smtClean="0"/>
              <a:t> hardware </a:t>
            </a:r>
          </a:p>
          <a:p>
            <a:pPr lvl="2"/>
            <a:r>
              <a:rPr lang="en-US" dirty="0" err="1" smtClean="0"/>
              <a:t>Hapesirae</a:t>
            </a:r>
            <a:r>
              <a:rPr lang="en-US" dirty="0" smtClean="0"/>
              <a:t> e </a:t>
            </a:r>
            <a:r>
              <a:rPr lang="en-US" dirty="0" err="1" smtClean="0"/>
              <a:t>adresave</a:t>
            </a:r>
            <a:r>
              <a:rPr lang="en-US" dirty="0" smtClean="0"/>
              <a:t> </a:t>
            </a:r>
            <a:r>
              <a:rPr lang="en-US" dirty="0" err="1" smtClean="0"/>
              <a:t>te</a:t>
            </a:r>
            <a:r>
              <a:rPr lang="en-US" dirty="0" smtClean="0"/>
              <a:t> memories/Memory </a:t>
            </a:r>
            <a:r>
              <a:rPr lang="en-US" dirty="0" smtClean="0"/>
              <a:t>address ranges: </a:t>
            </a:r>
            <a:r>
              <a:rPr lang="en-US" dirty="0" smtClean="0"/>
              <a:t>E </a:t>
            </a:r>
            <a:r>
              <a:rPr lang="en-US" dirty="0" err="1" smtClean="0"/>
              <a:t>perdorur</a:t>
            </a:r>
            <a:r>
              <a:rPr lang="en-US" dirty="0" smtClean="0"/>
              <a:t> </a:t>
            </a:r>
            <a:r>
              <a:rPr lang="en-US" dirty="0" err="1" smtClean="0"/>
              <a:t>nga</a:t>
            </a:r>
            <a:r>
              <a:rPr lang="en-US" dirty="0" smtClean="0"/>
              <a:t> </a:t>
            </a:r>
            <a:r>
              <a:rPr lang="en-US" dirty="0" err="1" smtClean="0"/>
              <a:t>pajisja</a:t>
            </a:r>
            <a:r>
              <a:rPr lang="en-US" dirty="0" smtClean="0"/>
              <a:t> per </a:t>
            </a:r>
            <a:r>
              <a:rPr lang="en-US" dirty="0" err="1" smtClean="0"/>
              <a:t>te</a:t>
            </a:r>
            <a:r>
              <a:rPr lang="en-US" dirty="0" smtClean="0"/>
              <a:t> </a:t>
            </a:r>
            <a:r>
              <a:rPr lang="en-US" dirty="0" err="1" smtClean="0"/>
              <a:t>aksesuar</a:t>
            </a:r>
            <a:r>
              <a:rPr lang="en-US" dirty="0" smtClean="0"/>
              <a:t> </a:t>
            </a:r>
            <a:r>
              <a:rPr lang="en-US" dirty="0" err="1" smtClean="0"/>
              <a:t>hapesiren</a:t>
            </a:r>
            <a:r>
              <a:rPr lang="en-US" dirty="0" smtClean="0"/>
              <a:t> </a:t>
            </a:r>
            <a:r>
              <a:rPr lang="en-US" dirty="0" err="1" smtClean="0"/>
              <a:t>primare</a:t>
            </a:r>
            <a:r>
              <a:rPr lang="en-US" dirty="0" smtClean="0"/>
              <a:t> </a:t>
            </a:r>
            <a:r>
              <a:rPr lang="en-US" dirty="0" err="1" smtClean="0"/>
              <a:t>te</a:t>
            </a:r>
            <a:r>
              <a:rPr lang="en-US" dirty="0" smtClean="0"/>
              <a:t> memories se </a:t>
            </a:r>
            <a:r>
              <a:rPr lang="en-US" dirty="0" err="1" smtClean="0"/>
              <a:t>kompjuterit</a:t>
            </a:r>
            <a:r>
              <a:rPr lang="en-US" dirty="0" smtClean="0"/>
              <a:t> </a:t>
            </a:r>
          </a:p>
          <a:p>
            <a:pPr lvl="2"/>
            <a:endParaRPr lang="en-US" dirty="0" smtClean="0"/>
          </a:p>
        </p:txBody>
      </p:sp>
      <p:sp>
        <p:nvSpPr>
          <p:cNvPr id="2" name="Title 1"/>
          <p:cNvSpPr>
            <a:spLocks noGrp="1"/>
          </p:cNvSpPr>
          <p:nvPr>
            <p:ph type="title"/>
          </p:nvPr>
        </p:nvSpPr>
        <p:spPr/>
        <p:txBody>
          <a:bodyPr/>
          <a:lstStyle/>
          <a:p>
            <a:r>
              <a:rPr lang="en-US" dirty="0" smtClean="0"/>
              <a:t>Hardware </a:t>
            </a:r>
            <a:r>
              <a:rPr lang="en-US" dirty="0" smtClean="0"/>
              <a:t>Resources/</a:t>
            </a:r>
            <a:r>
              <a:rPr lang="en-US" dirty="0" err="1" smtClean="0"/>
              <a:t>Buri</a:t>
            </a:r>
            <a:r>
              <a:rPr lang="en-US" dirty="0" err="1" smtClean="0"/>
              <a:t>met</a:t>
            </a:r>
            <a:r>
              <a:rPr lang="en-US" dirty="0" smtClean="0"/>
              <a:t> Hardware</a:t>
            </a:r>
            <a:endParaRPr lang="en-US" dirty="0"/>
          </a:p>
        </p:txBody>
      </p:sp>
    </p:spTree>
    <p:custDataLst>
      <p:tags r:id="rId1"/>
    </p:custData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Content Placeholder 2"/>
          <p:cNvSpPr>
            <a:spLocks noGrp="1"/>
          </p:cNvSpPr>
          <p:nvPr>
            <p:ph type="body" sz="quarter" idx="10"/>
          </p:nvPr>
        </p:nvSpPr>
        <p:spPr>
          <a:xfrm>
            <a:off x="269239" y="1189177"/>
            <a:ext cx="11653523" cy="2769989"/>
          </a:xfrm>
        </p:spPr>
        <p:txBody>
          <a:bodyPr/>
          <a:lstStyle/>
          <a:p>
            <a:pPr lvl="1"/>
            <a:r>
              <a:rPr lang="en-US" dirty="0" err="1" smtClean="0"/>
              <a:t>Teknologjia</a:t>
            </a:r>
            <a:r>
              <a:rPr lang="en-US" dirty="0" smtClean="0"/>
              <a:t> Plug </a:t>
            </a:r>
            <a:r>
              <a:rPr lang="en-US" dirty="0"/>
              <a:t>and Play </a:t>
            </a:r>
            <a:r>
              <a:rPr lang="en-US" dirty="0" smtClean="0"/>
              <a:t>(PnP) </a:t>
            </a:r>
            <a:r>
              <a:rPr lang="en-US" dirty="0" err="1" smtClean="0"/>
              <a:t>ofron</a:t>
            </a:r>
            <a:r>
              <a:rPr lang="en-US" dirty="0" smtClean="0"/>
              <a:t> </a:t>
            </a:r>
            <a:r>
              <a:rPr lang="en-US" dirty="0" err="1" smtClean="0"/>
              <a:t>nje</a:t>
            </a:r>
            <a:r>
              <a:rPr lang="en-US" dirty="0" smtClean="0"/>
              <a:t> </a:t>
            </a:r>
            <a:r>
              <a:rPr lang="en-US" dirty="0" err="1" smtClean="0"/>
              <a:t>kombinim</a:t>
            </a:r>
            <a:r>
              <a:rPr lang="en-US" dirty="0" smtClean="0"/>
              <a:t> </a:t>
            </a:r>
            <a:r>
              <a:rPr lang="en-US" dirty="0" err="1" smtClean="0"/>
              <a:t>te</a:t>
            </a:r>
            <a:r>
              <a:rPr lang="en-US" dirty="0" smtClean="0"/>
              <a:t> </a:t>
            </a:r>
            <a:r>
              <a:rPr lang="en-US" dirty="0" err="1" smtClean="0"/>
              <a:t>suportit</a:t>
            </a:r>
            <a:r>
              <a:rPr lang="en-US" dirty="0" smtClean="0"/>
              <a:t> </a:t>
            </a:r>
            <a:r>
              <a:rPr lang="en-US" dirty="0" err="1" smtClean="0"/>
              <a:t>te</a:t>
            </a:r>
            <a:r>
              <a:rPr lang="en-US" dirty="0" smtClean="0"/>
              <a:t> </a:t>
            </a:r>
            <a:r>
              <a:rPr lang="en-US" dirty="0" err="1" smtClean="0"/>
              <a:t>ofruar</a:t>
            </a:r>
            <a:r>
              <a:rPr lang="en-US" dirty="0" smtClean="0"/>
              <a:t> </a:t>
            </a:r>
            <a:r>
              <a:rPr lang="en-US" dirty="0" err="1" smtClean="0"/>
              <a:t>nga</a:t>
            </a:r>
            <a:r>
              <a:rPr lang="en-US" dirty="0" smtClean="0"/>
              <a:t> SW </a:t>
            </a:r>
            <a:r>
              <a:rPr lang="en-US" dirty="0" err="1" smtClean="0"/>
              <a:t>dhe</a:t>
            </a:r>
            <a:r>
              <a:rPr lang="en-US" dirty="0" smtClean="0"/>
              <a:t> HW </a:t>
            </a:r>
            <a:r>
              <a:rPr lang="en-US" dirty="0" err="1" smtClean="0"/>
              <a:t>qe</a:t>
            </a:r>
            <a:r>
              <a:rPr lang="en-US" dirty="0" smtClean="0"/>
              <a:t> </a:t>
            </a:r>
            <a:r>
              <a:rPr lang="en-US" dirty="0" err="1" smtClean="0"/>
              <a:t>aktivizon</a:t>
            </a:r>
            <a:r>
              <a:rPr lang="en-US" dirty="0" smtClean="0"/>
              <a:t> </a:t>
            </a:r>
            <a:r>
              <a:rPr lang="en-US" dirty="0" err="1" smtClean="0"/>
              <a:t>sistemin</a:t>
            </a:r>
            <a:r>
              <a:rPr lang="en-US" dirty="0" smtClean="0"/>
              <a:t> e </a:t>
            </a:r>
            <a:r>
              <a:rPr lang="en-US" dirty="0" err="1" smtClean="0"/>
              <a:t>shfrytezimit</a:t>
            </a:r>
            <a:r>
              <a:rPr lang="en-US" dirty="0" smtClean="0"/>
              <a:t> Windows </a:t>
            </a:r>
            <a:r>
              <a:rPr lang="en-US" dirty="0" err="1" smtClean="0"/>
              <a:t>te</a:t>
            </a:r>
            <a:r>
              <a:rPr lang="en-US" dirty="0" smtClean="0"/>
              <a:t> </a:t>
            </a:r>
            <a:r>
              <a:rPr lang="en-US" dirty="0" err="1" smtClean="0"/>
              <a:t>detektoje</a:t>
            </a:r>
            <a:r>
              <a:rPr lang="en-US" dirty="0" smtClean="0"/>
              <a:t> </a:t>
            </a:r>
            <a:r>
              <a:rPr lang="en-US" dirty="0" err="1" smtClean="0"/>
              <a:t>dhe</a:t>
            </a:r>
            <a:r>
              <a:rPr lang="en-US" dirty="0" smtClean="0"/>
              <a:t> </a:t>
            </a:r>
            <a:r>
              <a:rPr lang="en-US" dirty="0" err="1" smtClean="0"/>
              <a:t>konfiguroje</a:t>
            </a:r>
            <a:r>
              <a:rPr lang="en-US" dirty="0" smtClean="0"/>
              <a:t> HW </a:t>
            </a:r>
          </a:p>
          <a:p>
            <a:pPr lvl="1"/>
            <a:r>
              <a:rPr lang="en-US" dirty="0" smtClean="0"/>
              <a:t>Plug </a:t>
            </a:r>
            <a:r>
              <a:rPr lang="en-US" dirty="0" smtClean="0"/>
              <a:t>and Play (PnP) </a:t>
            </a:r>
            <a:r>
              <a:rPr lang="en-US" dirty="0" err="1" smtClean="0"/>
              <a:t>instalon</a:t>
            </a:r>
            <a:r>
              <a:rPr lang="en-US" dirty="0" smtClean="0"/>
              <a:t> driver-at e </a:t>
            </a:r>
            <a:r>
              <a:rPr lang="en-US" dirty="0" err="1" smtClean="0"/>
              <a:t>nevojshme</a:t>
            </a:r>
            <a:r>
              <a:rPr lang="en-US" dirty="0" smtClean="0"/>
              <a:t> </a:t>
            </a:r>
            <a:r>
              <a:rPr lang="en-US" dirty="0" err="1" smtClean="0"/>
              <a:t>pasi</a:t>
            </a:r>
            <a:r>
              <a:rPr lang="en-US" dirty="0" smtClean="0"/>
              <a:t> </a:t>
            </a:r>
            <a:r>
              <a:rPr lang="en-US" dirty="0" err="1" smtClean="0"/>
              <a:t>detektohet</a:t>
            </a:r>
            <a:r>
              <a:rPr lang="en-US" dirty="0" smtClean="0"/>
              <a:t> HW I </a:t>
            </a:r>
            <a:r>
              <a:rPr lang="en-US" dirty="0" err="1" smtClean="0"/>
              <a:t>pranishem</a:t>
            </a:r>
            <a:r>
              <a:rPr lang="en-US" dirty="0" smtClean="0"/>
              <a:t>  </a:t>
            </a:r>
          </a:p>
          <a:p>
            <a:pPr lvl="1"/>
            <a:r>
              <a:rPr lang="en-US" dirty="0" err="1" smtClean="0"/>
              <a:t>Menaxheri</a:t>
            </a:r>
            <a:r>
              <a:rPr lang="en-US" dirty="0" smtClean="0"/>
              <a:t> </a:t>
            </a:r>
            <a:r>
              <a:rPr lang="en-US" dirty="0" smtClean="0"/>
              <a:t>Plug </a:t>
            </a:r>
            <a:r>
              <a:rPr lang="en-US" dirty="0" smtClean="0"/>
              <a:t>and Play </a:t>
            </a:r>
            <a:r>
              <a:rPr lang="en-US" dirty="0" err="1" smtClean="0"/>
              <a:t>performon</a:t>
            </a:r>
            <a:r>
              <a:rPr lang="en-US" dirty="0" smtClean="0"/>
              <a:t> </a:t>
            </a:r>
            <a:r>
              <a:rPr lang="en-US" dirty="0" err="1" smtClean="0"/>
              <a:t>hapat</a:t>
            </a:r>
            <a:r>
              <a:rPr lang="en-US" dirty="0" smtClean="0"/>
              <a:t> e </a:t>
            </a:r>
            <a:r>
              <a:rPr lang="en-US" dirty="0" err="1" smtClean="0"/>
              <a:t>meposhtme</a:t>
            </a:r>
            <a:r>
              <a:rPr lang="en-US" dirty="0" smtClean="0"/>
              <a:t>:</a:t>
            </a:r>
            <a:endParaRPr lang="en-US" dirty="0" smtClean="0"/>
          </a:p>
          <a:p>
            <a:pPr marL="1004887" lvl="2" indent="-457200">
              <a:buFont typeface="+mj-lt"/>
              <a:buAutoNum type="arabicPeriod"/>
            </a:pPr>
            <a:r>
              <a:rPr lang="en-US" dirty="0" err="1" smtClean="0"/>
              <a:t>Verifioko</a:t>
            </a:r>
            <a:r>
              <a:rPr lang="en-US" dirty="0" smtClean="0"/>
              <a:t> </a:t>
            </a:r>
            <a:r>
              <a:rPr lang="en-US" dirty="0" err="1" smtClean="0"/>
              <a:t>burimet</a:t>
            </a:r>
            <a:r>
              <a:rPr lang="en-US" dirty="0" smtClean="0"/>
              <a:t> HW </a:t>
            </a:r>
            <a:r>
              <a:rPr lang="en-US" dirty="0" err="1" smtClean="0"/>
              <a:t>qe</a:t>
            </a:r>
            <a:r>
              <a:rPr lang="en-US" dirty="0" smtClean="0"/>
              <a:t> I </a:t>
            </a:r>
            <a:r>
              <a:rPr lang="en-US" dirty="0" err="1" smtClean="0"/>
              <a:t>nevojiten</a:t>
            </a:r>
            <a:r>
              <a:rPr lang="en-US" dirty="0" smtClean="0"/>
              <a:t> </a:t>
            </a:r>
            <a:r>
              <a:rPr lang="en-US" dirty="0" err="1" smtClean="0"/>
              <a:t>pajisjes</a:t>
            </a:r>
            <a:r>
              <a:rPr lang="en-US" dirty="0" smtClean="0"/>
              <a:t> (</a:t>
            </a:r>
            <a:r>
              <a:rPr lang="en-US" dirty="0" err="1" smtClean="0"/>
              <a:t>memorie</a:t>
            </a:r>
            <a:r>
              <a:rPr lang="en-US" dirty="0" smtClean="0"/>
              <a:t>, </a:t>
            </a:r>
            <a:r>
              <a:rPr lang="en-US" dirty="0" smtClean="0"/>
              <a:t>I/O, </a:t>
            </a:r>
            <a:r>
              <a:rPr lang="en-US" dirty="0" err="1" smtClean="0"/>
              <a:t>kanale</a:t>
            </a:r>
            <a:r>
              <a:rPr lang="en-US" dirty="0" smtClean="0"/>
              <a:t> DMA)</a:t>
            </a:r>
            <a:endParaRPr lang="en-US" dirty="0" smtClean="0"/>
          </a:p>
          <a:p>
            <a:pPr marL="1004887" lvl="2" indent="-457200">
              <a:buFont typeface="+mj-lt"/>
              <a:buAutoNum type="arabicPeriod"/>
            </a:pPr>
            <a:r>
              <a:rPr lang="en-US" dirty="0" err="1" smtClean="0"/>
              <a:t>Verifiko</a:t>
            </a:r>
            <a:r>
              <a:rPr lang="en-US" dirty="0" smtClean="0"/>
              <a:t> </a:t>
            </a:r>
            <a:r>
              <a:rPr lang="en-US" dirty="0" err="1" smtClean="0"/>
              <a:t>identifikimin</a:t>
            </a:r>
            <a:r>
              <a:rPr lang="en-US" dirty="0" smtClean="0"/>
              <a:t> e HW per </a:t>
            </a:r>
            <a:r>
              <a:rPr lang="en-US" dirty="0" err="1" smtClean="0"/>
              <a:t>pajisjen</a:t>
            </a:r>
            <a:r>
              <a:rPr lang="en-US" dirty="0" smtClean="0"/>
              <a:t> </a:t>
            </a:r>
            <a:r>
              <a:rPr lang="en-US" dirty="0" err="1" smtClean="0"/>
              <a:t>dhe</a:t>
            </a:r>
            <a:r>
              <a:rPr lang="en-US" dirty="0" smtClean="0"/>
              <a:t> </a:t>
            </a:r>
            <a:r>
              <a:rPr lang="en-US" dirty="0" err="1" smtClean="0"/>
              <a:t>instalon</a:t>
            </a:r>
            <a:r>
              <a:rPr lang="en-US" dirty="0" smtClean="0"/>
              <a:t> </a:t>
            </a:r>
            <a:r>
              <a:rPr lang="en-US" dirty="0" err="1" smtClean="0"/>
              <a:t>dhe</a:t>
            </a:r>
            <a:r>
              <a:rPr lang="en-US" dirty="0" smtClean="0"/>
              <a:t> </a:t>
            </a:r>
            <a:r>
              <a:rPr lang="en-US" dirty="0" err="1" smtClean="0"/>
              <a:t>konfiguron</a:t>
            </a:r>
            <a:r>
              <a:rPr lang="en-US" dirty="0" smtClean="0"/>
              <a:t> </a:t>
            </a:r>
            <a:r>
              <a:rPr lang="en-US" dirty="0" err="1" smtClean="0"/>
              <a:t>driverin</a:t>
            </a:r>
            <a:r>
              <a:rPr lang="en-US" dirty="0" smtClean="0"/>
              <a:t> e </a:t>
            </a:r>
            <a:r>
              <a:rPr lang="en-US" dirty="0" err="1" smtClean="0"/>
              <a:t>pershtatshem</a:t>
            </a:r>
            <a:endParaRPr lang="en-US" dirty="0" smtClean="0"/>
          </a:p>
          <a:p>
            <a:pPr marL="547687" lvl="2" indent="0">
              <a:buNone/>
            </a:pPr>
            <a:r>
              <a:rPr lang="en-US" dirty="0" err="1" smtClean="0"/>
              <a:t>Nese</a:t>
            </a:r>
            <a:r>
              <a:rPr lang="en-US" dirty="0" smtClean="0"/>
              <a:t> </a:t>
            </a:r>
            <a:r>
              <a:rPr lang="en-US" dirty="0" err="1" smtClean="0"/>
              <a:t>gjenden</a:t>
            </a:r>
            <a:r>
              <a:rPr lang="en-US" dirty="0" smtClean="0"/>
              <a:t> </a:t>
            </a:r>
            <a:r>
              <a:rPr lang="en-US" dirty="0" err="1" smtClean="0"/>
              <a:t>drivera</a:t>
            </a:r>
            <a:r>
              <a:rPr lang="en-US" dirty="0" smtClean="0"/>
              <a:t> </a:t>
            </a:r>
            <a:r>
              <a:rPr lang="en-US" dirty="0" err="1" smtClean="0"/>
              <a:t>te</a:t>
            </a:r>
            <a:r>
              <a:rPr lang="en-US" dirty="0" smtClean="0"/>
              <a:t> </a:t>
            </a:r>
            <a:r>
              <a:rPr lang="en-US" dirty="0" err="1" smtClean="0"/>
              <a:t>shumefishte</a:t>
            </a:r>
            <a:r>
              <a:rPr lang="en-US" dirty="0" smtClean="0"/>
              <a:t>, </a:t>
            </a:r>
            <a:r>
              <a:rPr lang="en-US" dirty="0" err="1" smtClean="0"/>
              <a:t>perzgjidhet</a:t>
            </a:r>
            <a:r>
              <a:rPr lang="en-US" dirty="0" smtClean="0"/>
              <a:t> </a:t>
            </a:r>
            <a:r>
              <a:rPr lang="en-US" dirty="0" err="1" smtClean="0"/>
              <a:t>driveri</a:t>
            </a:r>
            <a:r>
              <a:rPr lang="en-US" dirty="0" smtClean="0"/>
              <a:t> </a:t>
            </a:r>
            <a:r>
              <a:rPr lang="en-US" dirty="0" err="1" smtClean="0"/>
              <a:t>qe</a:t>
            </a:r>
            <a:r>
              <a:rPr lang="en-US" dirty="0" smtClean="0"/>
              <a:t> </a:t>
            </a:r>
            <a:r>
              <a:rPr lang="en-US" dirty="0" err="1" smtClean="0"/>
              <a:t>perputhet</a:t>
            </a:r>
            <a:r>
              <a:rPr lang="en-US" dirty="0" smtClean="0"/>
              <a:t> me </a:t>
            </a:r>
            <a:r>
              <a:rPr lang="en-US" dirty="0" err="1" smtClean="0"/>
              <a:t>shume</a:t>
            </a:r>
            <a:r>
              <a:rPr lang="en-US" dirty="0" smtClean="0"/>
              <a:t> me HW </a:t>
            </a:r>
          </a:p>
          <a:p>
            <a:pPr marL="547687" lvl="2" indent="0">
              <a:buNone/>
            </a:pPr>
            <a:r>
              <a:rPr lang="en-US" dirty="0" err="1" smtClean="0"/>
              <a:t>Driveri</a:t>
            </a:r>
            <a:r>
              <a:rPr lang="en-US" dirty="0" smtClean="0"/>
              <a:t> </a:t>
            </a:r>
            <a:r>
              <a:rPr lang="en-US" dirty="0" err="1" smtClean="0"/>
              <a:t>instalohet</a:t>
            </a:r>
            <a:r>
              <a:rPr lang="en-US" dirty="0" smtClean="0"/>
              <a:t> </a:t>
            </a:r>
            <a:r>
              <a:rPr lang="en-US" dirty="0" err="1" smtClean="0"/>
              <a:t>dhe</a:t>
            </a:r>
            <a:r>
              <a:rPr lang="en-US" dirty="0" smtClean="0"/>
              <a:t> OS </a:t>
            </a:r>
            <a:r>
              <a:rPr lang="en-US" dirty="0" err="1" smtClean="0"/>
              <a:t>starton</a:t>
            </a:r>
            <a:r>
              <a:rPr lang="en-US" dirty="0" smtClean="0"/>
              <a:t> </a:t>
            </a:r>
            <a:r>
              <a:rPr lang="en-US" dirty="0" err="1" smtClean="0"/>
              <a:t>pajisjen</a:t>
            </a:r>
            <a:endParaRPr lang="en-US" dirty="0" smtClean="0"/>
          </a:p>
        </p:txBody>
      </p:sp>
      <p:sp>
        <p:nvSpPr>
          <p:cNvPr id="2" name="Title 1"/>
          <p:cNvSpPr>
            <a:spLocks noGrp="1"/>
          </p:cNvSpPr>
          <p:nvPr>
            <p:ph type="title"/>
          </p:nvPr>
        </p:nvSpPr>
        <p:spPr/>
        <p:txBody>
          <a:bodyPr/>
          <a:lstStyle/>
          <a:p>
            <a:r>
              <a:rPr lang="en-US" smtClean="0"/>
              <a:t>Plug and Play (PnP)</a:t>
            </a:r>
            <a:endParaRPr lang="en-US"/>
          </a:p>
        </p:txBody>
      </p:sp>
    </p:spTree>
    <p:custDataLst>
      <p:tags r:id="rId1"/>
    </p:custData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Content Placeholder 2"/>
          <p:cNvSpPr>
            <a:spLocks noGrp="1"/>
          </p:cNvSpPr>
          <p:nvPr>
            <p:ph type="body" sz="quarter" idx="10"/>
          </p:nvPr>
        </p:nvSpPr>
        <p:spPr>
          <a:xfrm>
            <a:off x="269239" y="1189177"/>
            <a:ext cx="11653523" cy="2308324"/>
          </a:xfrm>
        </p:spPr>
        <p:txBody>
          <a:bodyPr/>
          <a:lstStyle/>
          <a:p>
            <a:pPr lvl="1"/>
            <a:r>
              <a:rPr lang="en-US" dirty="0" smtClean="0"/>
              <a:t>Microsoft </a:t>
            </a:r>
            <a:r>
              <a:rPr lang="en-US" dirty="0" err="1" smtClean="0"/>
              <a:t>filloi</a:t>
            </a:r>
            <a:r>
              <a:rPr lang="en-US" dirty="0" smtClean="0"/>
              <a:t> </a:t>
            </a:r>
            <a:r>
              <a:rPr lang="en-US" dirty="0" err="1" smtClean="0"/>
              <a:t>ti</a:t>
            </a:r>
            <a:r>
              <a:rPr lang="en-US" dirty="0" smtClean="0"/>
              <a:t> </a:t>
            </a:r>
            <a:r>
              <a:rPr lang="en-US" dirty="0" err="1" smtClean="0"/>
              <a:t>perdore</a:t>
            </a:r>
            <a:r>
              <a:rPr lang="en-US" dirty="0" smtClean="0"/>
              <a:t> </a:t>
            </a:r>
            <a:r>
              <a:rPr lang="en-US" dirty="0" err="1" smtClean="0"/>
              <a:t>keto</a:t>
            </a:r>
            <a:r>
              <a:rPr lang="en-US" dirty="0" smtClean="0"/>
              <a:t> </a:t>
            </a:r>
            <a:r>
              <a:rPr lang="en-US" dirty="0" err="1" smtClean="0"/>
              <a:t>drivera</a:t>
            </a:r>
            <a:r>
              <a:rPr lang="en-US" dirty="0" smtClean="0"/>
              <a:t> per </a:t>
            </a:r>
            <a:r>
              <a:rPr lang="en-US" dirty="0" err="1" smtClean="0"/>
              <a:t>te</a:t>
            </a:r>
            <a:r>
              <a:rPr lang="en-US" dirty="0" smtClean="0"/>
              <a:t> </a:t>
            </a:r>
            <a:r>
              <a:rPr lang="en-US" dirty="0" err="1" smtClean="0"/>
              <a:t>detektuar</a:t>
            </a:r>
            <a:r>
              <a:rPr lang="en-US" dirty="0" smtClean="0"/>
              <a:t> </a:t>
            </a:r>
            <a:r>
              <a:rPr lang="en-US" dirty="0" err="1" smtClean="0"/>
              <a:t>driverat</a:t>
            </a:r>
            <a:r>
              <a:rPr lang="en-US" dirty="0" smtClean="0"/>
              <a:t> e </a:t>
            </a:r>
            <a:r>
              <a:rPr lang="en-US" dirty="0" err="1" smtClean="0"/>
              <a:t>pajisjeve</a:t>
            </a:r>
            <a:r>
              <a:rPr lang="en-US" dirty="0" smtClean="0"/>
              <a:t> me </a:t>
            </a:r>
            <a:r>
              <a:rPr lang="en-US" dirty="0" err="1" smtClean="0"/>
              <a:t>gabime</a:t>
            </a:r>
            <a:r>
              <a:rPr lang="en-US" dirty="0" smtClean="0"/>
              <a:t> </a:t>
            </a:r>
          </a:p>
          <a:p>
            <a:pPr lvl="1"/>
            <a:r>
              <a:rPr lang="en-US" dirty="0" err="1" smtClean="0"/>
              <a:t>Ky</a:t>
            </a:r>
            <a:r>
              <a:rPr lang="en-US" dirty="0" smtClean="0"/>
              <a:t> driver </a:t>
            </a:r>
            <a:r>
              <a:rPr lang="en-US" dirty="0" err="1" smtClean="0"/>
              <a:t>perfshin</a:t>
            </a:r>
            <a:r>
              <a:rPr lang="en-US" dirty="0" smtClean="0"/>
              <a:t> </a:t>
            </a:r>
            <a:r>
              <a:rPr lang="en-US" dirty="0" err="1" smtClean="0"/>
              <a:t>nje</a:t>
            </a:r>
            <a:r>
              <a:rPr lang="en-US" dirty="0" smtClean="0"/>
              <a:t> </a:t>
            </a:r>
            <a:r>
              <a:rPr lang="en-US" dirty="0" err="1" smtClean="0"/>
              <a:t>firme</a:t>
            </a:r>
            <a:r>
              <a:rPr lang="en-US" dirty="0" smtClean="0"/>
              <a:t> </a:t>
            </a:r>
            <a:r>
              <a:rPr lang="en-US" dirty="0" err="1" smtClean="0"/>
              <a:t>dixhitale</a:t>
            </a:r>
            <a:r>
              <a:rPr lang="en-US" dirty="0" smtClean="0"/>
              <a:t>, </a:t>
            </a:r>
            <a:r>
              <a:rPr lang="en-US" dirty="0" err="1" smtClean="0"/>
              <a:t>qe</a:t>
            </a:r>
            <a:r>
              <a:rPr lang="en-US" dirty="0" smtClean="0"/>
              <a:t> </a:t>
            </a:r>
            <a:r>
              <a:rPr lang="en-US" dirty="0" err="1" smtClean="0"/>
              <a:t>eshte</a:t>
            </a:r>
            <a:r>
              <a:rPr lang="en-US" dirty="0" smtClean="0"/>
              <a:t> </a:t>
            </a:r>
            <a:r>
              <a:rPr lang="en-US" dirty="0" err="1" smtClean="0"/>
              <a:t>nje</a:t>
            </a:r>
            <a:r>
              <a:rPr lang="en-US" dirty="0" smtClean="0"/>
              <a:t> </a:t>
            </a:r>
            <a:r>
              <a:rPr lang="en-US" dirty="0" err="1" smtClean="0"/>
              <a:t>markues</a:t>
            </a:r>
            <a:r>
              <a:rPr lang="en-US" dirty="0" smtClean="0"/>
              <a:t> </a:t>
            </a:r>
            <a:r>
              <a:rPr lang="en-US" dirty="0" err="1" smtClean="0"/>
              <a:t>sigurie</a:t>
            </a:r>
            <a:r>
              <a:rPr lang="en-US" dirty="0" smtClean="0"/>
              <a:t> </a:t>
            </a:r>
            <a:r>
              <a:rPr lang="en-US" dirty="0" err="1" smtClean="0"/>
              <a:t>elektronik</a:t>
            </a:r>
            <a:r>
              <a:rPr lang="en-US" dirty="0" smtClean="0"/>
              <a:t> </a:t>
            </a:r>
            <a:r>
              <a:rPr lang="en-US" dirty="0" err="1" smtClean="0"/>
              <a:t>qe</a:t>
            </a:r>
            <a:r>
              <a:rPr lang="en-US" dirty="0" smtClean="0"/>
              <a:t> </a:t>
            </a:r>
            <a:r>
              <a:rPr lang="en-US" dirty="0" err="1" smtClean="0"/>
              <a:t>indikon</a:t>
            </a:r>
            <a:r>
              <a:rPr lang="en-US" dirty="0" smtClean="0"/>
              <a:t> </a:t>
            </a:r>
            <a:r>
              <a:rPr lang="en-US" dirty="0" err="1" smtClean="0"/>
              <a:t>prodhuesin</a:t>
            </a:r>
            <a:r>
              <a:rPr lang="en-US" dirty="0" smtClean="0"/>
              <a:t> e SW </a:t>
            </a:r>
            <a:r>
              <a:rPr lang="en-US" dirty="0" err="1" smtClean="0"/>
              <a:t>dhe</a:t>
            </a:r>
            <a:r>
              <a:rPr lang="en-US" dirty="0" smtClean="0"/>
              <a:t> </a:t>
            </a:r>
            <a:r>
              <a:rPr lang="en-US" dirty="0" err="1" smtClean="0"/>
              <a:t>informacionin</a:t>
            </a:r>
            <a:r>
              <a:rPr lang="en-US" dirty="0" smtClean="0"/>
              <a:t> </a:t>
            </a:r>
            <a:r>
              <a:rPr lang="en-US" dirty="0" err="1" smtClean="0"/>
              <a:t>qe</a:t>
            </a:r>
            <a:r>
              <a:rPr lang="en-US" dirty="0" smtClean="0"/>
              <a:t> </a:t>
            </a:r>
            <a:r>
              <a:rPr lang="en-US" dirty="0" err="1" smtClean="0"/>
              <a:t>mund</a:t>
            </a:r>
            <a:r>
              <a:rPr lang="en-US" dirty="0" smtClean="0"/>
              <a:t> </a:t>
            </a:r>
            <a:r>
              <a:rPr lang="en-US" dirty="0" err="1" smtClean="0"/>
              <a:t>te</a:t>
            </a:r>
            <a:r>
              <a:rPr lang="en-US" dirty="0" smtClean="0"/>
              <a:t> </a:t>
            </a:r>
            <a:r>
              <a:rPr lang="en-US" dirty="0" err="1" smtClean="0"/>
              <a:t>tregoje</a:t>
            </a:r>
            <a:r>
              <a:rPr lang="en-US" dirty="0" smtClean="0"/>
              <a:t> </a:t>
            </a:r>
            <a:r>
              <a:rPr lang="en-US" dirty="0" err="1" smtClean="0"/>
              <a:t>nese</a:t>
            </a:r>
            <a:r>
              <a:rPr lang="en-US" dirty="0" smtClean="0"/>
              <a:t> </a:t>
            </a:r>
            <a:r>
              <a:rPr lang="en-US" dirty="0" err="1" smtClean="0"/>
              <a:t>driveri</a:t>
            </a:r>
            <a:r>
              <a:rPr lang="en-US" dirty="0" smtClean="0"/>
              <a:t> </a:t>
            </a:r>
            <a:r>
              <a:rPr lang="en-US" dirty="0" err="1" smtClean="0"/>
              <a:t>eshte</a:t>
            </a:r>
            <a:r>
              <a:rPr lang="en-US" dirty="0" smtClean="0"/>
              <a:t> </a:t>
            </a:r>
            <a:r>
              <a:rPr lang="en-US" dirty="0" err="1" smtClean="0"/>
              <a:t>korruptuar</a:t>
            </a:r>
            <a:r>
              <a:rPr lang="en-US" dirty="0" smtClean="0"/>
              <a:t>  </a:t>
            </a:r>
          </a:p>
          <a:p>
            <a:pPr lvl="1"/>
            <a:r>
              <a:rPr lang="en-US" dirty="0" err="1" smtClean="0"/>
              <a:t>Te</a:t>
            </a:r>
            <a:r>
              <a:rPr lang="en-US" dirty="0" smtClean="0"/>
              <a:t> </a:t>
            </a:r>
            <a:r>
              <a:rPr lang="en-US" dirty="0" err="1" smtClean="0"/>
              <a:t>gjithe</a:t>
            </a:r>
            <a:r>
              <a:rPr lang="en-US" dirty="0" smtClean="0"/>
              <a:t> </a:t>
            </a:r>
            <a:r>
              <a:rPr lang="en-US" dirty="0" err="1" smtClean="0"/>
              <a:t>driverat</a:t>
            </a:r>
            <a:r>
              <a:rPr lang="en-US" dirty="0" smtClean="0"/>
              <a:t> </a:t>
            </a:r>
            <a:r>
              <a:rPr lang="en-US" dirty="0" err="1" smtClean="0"/>
              <a:t>qe</a:t>
            </a:r>
            <a:r>
              <a:rPr lang="en-US" dirty="0" smtClean="0"/>
              <a:t> </a:t>
            </a:r>
            <a:r>
              <a:rPr lang="en-US" dirty="0" err="1" smtClean="0"/>
              <a:t>egzekutojne</a:t>
            </a:r>
            <a:r>
              <a:rPr lang="en-US" dirty="0" smtClean="0"/>
              <a:t> </a:t>
            </a:r>
            <a:r>
              <a:rPr lang="en-US" dirty="0" err="1" smtClean="0"/>
              <a:t>nje</a:t>
            </a:r>
            <a:r>
              <a:rPr lang="en-US" dirty="0" smtClean="0"/>
              <a:t> version 64-bit Windows </a:t>
            </a:r>
            <a:r>
              <a:rPr lang="en-US" dirty="0" err="1" smtClean="0"/>
              <a:t>duhet</a:t>
            </a:r>
            <a:r>
              <a:rPr lang="en-US" dirty="0" smtClean="0"/>
              <a:t> </a:t>
            </a:r>
            <a:r>
              <a:rPr lang="en-US" dirty="0" err="1" smtClean="0"/>
              <a:t>te</a:t>
            </a:r>
            <a:r>
              <a:rPr lang="en-US" dirty="0" smtClean="0"/>
              <a:t> “</a:t>
            </a:r>
            <a:r>
              <a:rPr lang="en-US" dirty="0" err="1" smtClean="0"/>
              <a:t>firmosen</a:t>
            </a:r>
            <a:r>
              <a:rPr lang="en-US" dirty="0" smtClean="0"/>
              <a:t>” me </a:t>
            </a:r>
            <a:r>
              <a:rPr lang="en-US" dirty="0" err="1" smtClean="0"/>
              <a:t>perpara</a:t>
            </a:r>
            <a:r>
              <a:rPr lang="en-US" dirty="0" smtClean="0"/>
              <a:t> </a:t>
            </a:r>
            <a:r>
              <a:rPr lang="en-US" dirty="0" err="1" smtClean="0"/>
              <a:t>sesa</a:t>
            </a:r>
            <a:r>
              <a:rPr lang="en-US" dirty="0" smtClean="0"/>
              <a:t> Windows-I </a:t>
            </a:r>
            <a:r>
              <a:rPr lang="en-US" dirty="0" err="1" smtClean="0"/>
              <a:t>ti</a:t>
            </a:r>
            <a:r>
              <a:rPr lang="en-US" dirty="0" smtClean="0"/>
              <a:t> </a:t>
            </a:r>
            <a:r>
              <a:rPr lang="en-US" dirty="0" err="1" smtClean="0"/>
              <a:t>ngarkoje</a:t>
            </a:r>
            <a:r>
              <a:rPr lang="en-US" dirty="0" smtClean="0"/>
              <a:t> </a:t>
            </a:r>
            <a:r>
              <a:rPr lang="en-US" dirty="0" err="1" smtClean="0"/>
              <a:t>ata</a:t>
            </a:r>
            <a:r>
              <a:rPr lang="en-US" dirty="0" smtClean="0"/>
              <a:t>  </a:t>
            </a:r>
          </a:p>
          <a:p>
            <a:pPr lvl="1"/>
            <a:r>
              <a:rPr lang="en-US" dirty="0" smtClean="0"/>
              <a:t>Windows Server 2008 R2 </a:t>
            </a:r>
            <a:r>
              <a:rPr lang="en-US" dirty="0" err="1" smtClean="0"/>
              <a:t>shperndahet</a:t>
            </a:r>
            <a:r>
              <a:rPr lang="en-US" dirty="0" smtClean="0"/>
              <a:t> </a:t>
            </a:r>
            <a:r>
              <a:rPr lang="en-US" dirty="0" err="1" smtClean="0"/>
              <a:t>vetem</a:t>
            </a:r>
            <a:r>
              <a:rPr lang="en-US" dirty="0" smtClean="0"/>
              <a:t> ne </a:t>
            </a:r>
            <a:r>
              <a:rPr lang="en-US" dirty="0" err="1" smtClean="0"/>
              <a:t>versionin</a:t>
            </a:r>
            <a:r>
              <a:rPr lang="en-US" dirty="0" smtClean="0"/>
              <a:t> 64-bit; </a:t>
            </a:r>
            <a:r>
              <a:rPr lang="en-US" dirty="0" err="1" smtClean="0"/>
              <a:t>te</a:t>
            </a:r>
            <a:r>
              <a:rPr lang="en-US" dirty="0" smtClean="0"/>
              <a:t> </a:t>
            </a:r>
            <a:r>
              <a:rPr lang="en-US" dirty="0" err="1" smtClean="0"/>
              <a:t>gjithe</a:t>
            </a:r>
            <a:r>
              <a:rPr lang="en-US" dirty="0" smtClean="0"/>
              <a:t> driver-at </a:t>
            </a:r>
            <a:r>
              <a:rPr lang="en-US" dirty="0" err="1" smtClean="0"/>
              <a:t>duhet</a:t>
            </a:r>
            <a:r>
              <a:rPr lang="en-US" dirty="0" smtClean="0"/>
              <a:t> </a:t>
            </a:r>
            <a:r>
              <a:rPr lang="en-US" dirty="0" err="1" smtClean="0"/>
              <a:t>te</a:t>
            </a:r>
            <a:r>
              <a:rPr lang="en-US" dirty="0" smtClean="0"/>
              <a:t> </a:t>
            </a:r>
            <a:r>
              <a:rPr lang="en-US" dirty="0" err="1" smtClean="0"/>
              <a:t>siglohen</a:t>
            </a:r>
            <a:r>
              <a:rPr lang="en-US" dirty="0" smtClean="0"/>
              <a:t> per </a:t>
            </a:r>
            <a:r>
              <a:rPr lang="en-US" dirty="0" err="1" smtClean="0"/>
              <a:t>kete</a:t>
            </a:r>
            <a:r>
              <a:rPr lang="en-US" dirty="0" smtClean="0"/>
              <a:t> version ;Windows Server 2008</a:t>
            </a:r>
            <a:endParaRPr lang="en-US" dirty="0" smtClean="0"/>
          </a:p>
        </p:txBody>
      </p:sp>
      <p:sp>
        <p:nvSpPr>
          <p:cNvPr id="2" name="Title 1"/>
          <p:cNvSpPr>
            <a:spLocks noGrp="1"/>
          </p:cNvSpPr>
          <p:nvPr>
            <p:ph type="title"/>
          </p:nvPr>
        </p:nvSpPr>
        <p:spPr/>
        <p:txBody>
          <a:bodyPr/>
          <a:lstStyle/>
          <a:p>
            <a:r>
              <a:rPr lang="en-US" dirty="0" smtClean="0"/>
              <a:t>Signed </a:t>
            </a:r>
            <a:r>
              <a:rPr lang="en-US" dirty="0" smtClean="0"/>
              <a:t>Drivers/</a:t>
            </a:r>
            <a:r>
              <a:rPr lang="en-US" dirty="0" err="1" smtClean="0"/>
              <a:t>Driverat</a:t>
            </a:r>
            <a:r>
              <a:rPr lang="en-US" dirty="0" smtClean="0"/>
              <a:t> e </a:t>
            </a:r>
            <a:r>
              <a:rPr lang="en-US" dirty="0" err="1" smtClean="0"/>
              <a:t>verifikuar</a:t>
            </a:r>
            <a:endParaRPr lang="en-US" dirty="0"/>
          </a:p>
        </p:txBody>
      </p:sp>
      <p:sp>
        <p:nvSpPr>
          <p:cNvPr id="3" name="Rectangle 2"/>
          <p:cNvSpPr/>
          <p:nvPr/>
        </p:nvSpPr>
        <p:spPr>
          <a:xfrm>
            <a:off x="762000" y="3429000"/>
            <a:ext cx="10668000" cy="923330"/>
          </a:xfrm>
          <a:prstGeom prst="rect">
            <a:avLst/>
          </a:prstGeom>
        </p:spPr>
        <p:txBody>
          <a:bodyPr wrap="square">
            <a:spAutoFit/>
          </a:bodyPr>
          <a:lstStyle/>
          <a:p>
            <a:r>
              <a:rPr lang="en-US" altLang="en-US" dirty="0" err="1" smtClean="0">
                <a:solidFill>
                  <a:schemeClr val="bg1"/>
                </a:solidFill>
              </a:rPr>
              <a:t>Nese</a:t>
            </a:r>
            <a:r>
              <a:rPr lang="en-US" altLang="en-US" dirty="0" smtClean="0">
                <a:solidFill>
                  <a:schemeClr val="bg1"/>
                </a:solidFill>
              </a:rPr>
              <a:t> </a:t>
            </a:r>
            <a:r>
              <a:rPr lang="en-US" altLang="en-US" dirty="0" err="1" smtClean="0">
                <a:solidFill>
                  <a:schemeClr val="bg1"/>
                </a:solidFill>
              </a:rPr>
              <a:t>jeni</a:t>
            </a:r>
            <a:r>
              <a:rPr lang="en-US" altLang="en-US" dirty="0" smtClean="0">
                <a:solidFill>
                  <a:schemeClr val="bg1"/>
                </a:solidFill>
              </a:rPr>
              <a:t> duke </a:t>
            </a:r>
            <a:r>
              <a:rPr lang="en-US" altLang="en-US" dirty="0" err="1" smtClean="0">
                <a:solidFill>
                  <a:schemeClr val="bg1"/>
                </a:solidFill>
              </a:rPr>
              <a:t>perdorur</a:t>
            </a:r>
            <a:r>
              <a:rPr lang="en-US" altLang="en-US" dirty="0" smtClean="0">
                <a:solidFill>
                  <a:schemeClr val="bg1"/>
                </a:solidFill>
              </a:rPr>
              <a:t> </a:t>
            </a:r>
            <a:r>
              <a:rPr lang="en-US" altLang="en-US" dirty="0" err="1" smtClean="0">
                <a:solidFill>
                  <a:schemeClr val="bg1"/>
                </a:solidFill>
              </a:rPr>
              <a:t>nje</a:t>
            </a:r>
            <a:r>
              <a:rPr lang="en-US" altLang="en-US" dirty="0" smtClean="0">
                <a:solidFill>
                  <a:schemeClr val="bg1"/>
                </a:solidFill>
              </a:rPr>
              <a:t> version me </a:t>
            </a:r>
            <a:r>
              <a:rPr lang="en-US" altLang="en-US" dirty="0" err="1" smtClean="0">
                <a:solidFill>
                  <a:schemeClr val="bg1"/>
                </a:solidFill>
              </a:rPr>
              <a:t>te</a:t>
            </a:r>
            <a:r>
              <a:rPr lang="en-US" altLang="en-US" dirty="0" smtClean="0">
                <a:solidFill>
                  <a:schemeClr val="bg1"/>
                </a:solidFill>
              </a:rPr>
              <a:t> </a:t>
            </a:r>
            <a:r>
              <a:rPr lang="en-US" altLang="en-US" dirty="0" err="1" smtClean="0">
                <a:solidFill>
                  <a:schemeClr val="bg1"/>
                </a:solidFill>
              </a:rPr>
              <a:t>ri</a:t>
            </a:r>
            <a:r>
              <a:rPr lang="en-US" altLang="en-US" dirty="0" smtClean="0">
                <a:solidFill>
                  <a:schemeClr val="bg1"/>
                </a:solidFill>
              </a:rPr>
              <a:t> </a:t>
            </a:r>
            <a:r>
              <a:rPr lang="en-US" altLang="en-US" dirty="0" err="1" smtClean="0">
                <a:solidFill>
                  <a:schemeClr val="bg1"/>
                </a:solidFill>
              </a:rPr>
              <a:t>te</a:t>
            </a:r>
            <a:r>
              <a:rPr lang="en-US" altLang="en-US" dirty="0" smtClean="0">
                <a:solidFill>
                  <a:schemeClr val="bg1"/>
                </a:solidFill>
              </a:rPr>
              <a:t> Windows, </a:t>
            </a:r>
            <a:r>
              <a:rPr lang="en-US" altLang="en-US" dirty="0" err="1" smtClean="0">
                <a:solidFill>
                  <a:schemeClr val="bg1"/>
                </a:solidFill>
              </a:rPr>
              <a:t>qe</a:t>
            </a:r>
            <a:r>
              <a:rPr lang="en-US" altLang="en-US" dirty="0" smtClean="0">
                <a:solidFill>
                  <a:schemeClr val="bg1"/>
                </a:solidFill>
              </a:rPr>
              <a:t> </a:t>
            </a:r>
            <a:r>
              <a:rPr lang="en-US" altLang="en-US" dirty="0" err="1" smtClean="0">
                <a:solidFill>
                  <a:schemeClr val="bg1"/>
                </a:solidFill>
              </a:rPr>
              <a:t>nuk</a:t>
            </a:r>
            <a:r>
              <a:rPr lang="en-US" altLang="en-US" dirty="0" smtClean="0">
                <a:solidFill>
                  <a:schemeClr val="bg1"/>
                </a:solidFill>
              </a:rPr>
              <a:t> </a:t>
            </a:r>
            <a:r>
              <a:rPr lang="en-US" altLang="en-US" dirty="0" err="1" smtClean="0">
                <a:solidFill>
                  <a:schemeClr val="bg1"/>
                </a:solidFill>
              </a:rPr>
              <a:t>eshte</a:t>
            </a:r>
            <a:r>
              <a:rPr lang="en-US" altLang="en-US" dirty="0" smtClean="0">
                <a:solidFill>
                  <a:schemeClr val="bg1"/>
                </a:solidFill>
              </a:rPr>
              <a:t> </a:t>
            </a:r>
            <a:r>
              <a:rPr lang="en-US" altLang="en-US" dirty="0" err="1" smtClean="0">
                <a:solidFill>
                  <a:schemeClr val="bg1"/>
                </a:solidFill>
              </a:rPr>
              <a:t>nje</a:t>
            </a:r>
            <a:r>
              <a:rPr lang="en-US" altLang="en-US" dirty="0" smtClean="0">
                <a:solidFill>
                  <a:schemeClr val="bg1"/>
                </a:solidFill>
              </a:rPr>
              <a:t> version 64-bit </a:t>
            </a:r>
            <a:r>
              <a:rPr lang="en-US" altLang="en-US" dirty="0">
                <a:solidFill>
                  <a:schemeClr val="bg1"/>
                </a:solidFill>
              </a:rPr>
              <a:t>version, </a:t>
            </a:r>
            <a:r>
              <a:rPr lang="en-US" altLang="en-US" dirty="0" err="1" smtClean="0">
                <a:solidFill>
                  <a:schemeClr val="bg1"/>
                </a:solidFill>
              </a:rPr>
              <a:t>ju</a:t>
            </a:r>
            <a:r>
              <a:rPr lang="en-US" altLang="en-US" dirty="0" smtClean="0">
                <a:solidFill>
                  <a:schemeClr val="bg1"/>
                </a:solidFill>
              </a:rPr>
              <a:t> </a:t>
            </a:r>
            <a:r>
              <a:rPr lang="en-US" altLang="en-US" dirty="0" err="1" smtClean="0">
                <a:solidFill>
                  <a:schemeClr val="bg1"/>
                </a:solidFill>
              </a:rPr>
              <a:t>mund</a:t>
            </a:r>
            <a:r>
              <a:rPr lang="en-US" altLang="en-US" dirty="0" smtClean="0">
                <a:solidFill>
                  <a:schemeClr val="bg1"/>
                </a:solidFill>
              </a:rPr>
              <a:t> </a:t>
            </a:r>
            <a:r>
              <a:rPr lang="en-US" altLang="en-US" dirty="0" err="1" smtClean="0">
                <a:solidFill>
                  <a:schemeClr val="bg1"/>
                </a:solidFill>
              </a:rPr>
              <a:t>te</a:t>
            </a:r>
            <a:r>
              <a:rPr lang="en-US" altLang="en-US" dirty="0" smtClean="0">
                <a:solidFill>
                  <a:schemeClr val="bg1"/>
                </a:solidFill>
              </a:rPr>
              <a:t> </a:t>
            </a:r>
            <a:r>
              <a:rPr lang="en-US" altLang="en-US" dirty="0" err="1" smtClean="0">
                <a:solidFill>
                  <a:schemeClr val="bg1"/>
                </a:solidFill>
              </a:rPr>
              <a:t>perdorni</a:t>
            </a:r>
            <a:r>
              <a:rPr lang="en-US" altLang="en-US" dirty="0" smtClean="0">
                <a:solidFill>
                  <a:schemeClr val="bg1"/>
                </a:solidFill>
              </a:rPr>
              <a:t> </a:t>
            </a:r>
            <a:r>
              <a:rPr lang="en-US" altLang="en-US" dirty="0" err="1" smtClean="0">
                <a:solidFill>
                  <a:schemeClr val="bg1"/>
                </a:solidFill>
              </a:rPr>
              <a:t>programin</a:t>
            </a:r>
            <a:r>
              <a:rPr lang="en-US" altLang="en-US" dirty="0" smtClean="0">
                <a:solidFill>
                  <a:schemeClr val="bg1"/>
                </a:solidFill>
              </a:rPr>
              <a:t> File </a:t>
            </a:r>
            <a:r>
              <a:rPr lang="en-US" altLang="en-US" dirty="0">
                <a:solidFill>
                  <a:schemeClr val="bg1"/>
                </a:solidFill>
              </a:rPr>
              <a:t>Signature Verification </a:t>
            </a:r>
            <a:r>
              <a:rPr lang="en-US" altLang="en-US" dirty="0" smtClean="0">
                <a:solidFill>
                  <a:schemeClr val="bg1"/>
                </a:solidFill>
              </a:rPr>
              <a:t>(</a:t>
            </a:r>
            <a:r>
              <a:rPr lang="en-US" altLang="en-US" dirty="0">
                <a:solidFill>
                  <a:schemeClr val="bg1"/>
                </a:solidFill>
              </a:rPr>
              <a:t>Sigverif.exe) </a:t>
            </a:r>
            <a:r>
              <a:rPr lang="en-US" altLang="en-US" dirty="0" smtClean="0">
                <a:solidFill>
                  <a:schemeClr val="bg1"/>
                </a:solidFill>
              </a:rPr>
              <a:t>per </a:t>
            </a:r>
            <a:r>
              <a:rPr lang="en-US" altLang="en-US" dirty="0" err="1" smtClean="0">
                <a:solidFill>
                  <a:schemeClr val="bg1"/>
                </a:solidFill>
              </a:rPr>
              <a:t>te</a:t>
            </a:r>
            <a:r>
              <a:rPr lang="en-US" altLang="en-US" dirty="0" smtClean="0">
                <a:solidFill>
                  <a:schemeClr val="bg1"/>
                </a:solidFill>
              </a:rPr>
              <a:t> </a:t>
            </a:r>
            <a:r>
              <a:rPr lang="en-US" altLang="en-US" dirty="0" err="1" smtClean="0">
                <a:solidFill>
                  <a:schemeClr val="bg1"/>
                </a:solidFill>
              </a:rPr>
              <a:t>kontrolluar</a:t>
            </a:r>
            <a:r>
              <a:rPr lang="en-US" altLang="en-US" dirty="0" smtClean="0">
                <a:solidFill>
                  <a:schemeClr val="bg1"/>
                </a:solidFill>
              </a:rPr>
              <a:t> </a:t>
            </a:r>
            <a:r>
              <a:rPr lang="en-US" altLang="en-US" dirty="0" err="1" smtClean="0">
                <a:solidFill>
                  <a:schemeClr val="bg1"/>
                </a:solidFill>
              </a:rPr>
              <a:t>nese</a:t>
            </a:r>
            <a:r>
              <a:rPr lang="en-US" altLang="en-US" dirty="0" smtClean="0">
                <a:solidFill>
                  <a:schemeClr val="bg1"/>
                </a:solidFill>
              </a:rPr>
              <a:t> </a:t>
            </a:r>
            <a:r>
              <a:rPr lang="en-US" altLang="en-US" dirty="0" err="1" smtClean="0">
                <a:solidFill>
                  <a:schemeClr val="bg1"/>
                </a:solidFill>
              </a:rPr>
              <a:t>driverat</a:t>
            </a:r>
            <a:r>
              <a:rPr lang="en-US" altLang="en-US" dirty="0" smtClean="0">
                <a:solidFill>
                  <a:schemeClr val="bg1"/>
                </a:solidFill>
              </a:rPr>
              <a:t> e </a:t>
            </a:r>
            <a:r>
              <a:rPr lang="en-US" altLang="en-US" dirty="0" err="1" smtClean="0">
                <a:solidFill>
                  <a:schemeClr val="bg1"/>
                </a:solidFill>
              </a:rPr>
              <a:t>pajisjeve</a:t>
            </a:r>
            <a:r>
              <a:rPr lang="en-US" altLang="en-US" dirty="0" smtClean="0">
                <a:solidFill>
                  <a:schemeClr val="bg1"/>
                </a:solidFill>
              </a:rPr>
              <a:t> </a:t>
            </a:r>
            <a:r>
              <a:rPr lang="en-US" altLang="en-US" dirty="0" err="1" smtClean="0">
                <a:solidFill>
                  <a:schemeClr val="bg1"/>
                </a:solidFill>
              </a:rPr>
              <a:t>jo</a:t>
            </a:r>
            <a:r>
              <a:rPr lang="en-US" altLang="en-US" dirty="0" smtClean="0">
                <a:solidFill>
                  <a:schemeClr val="bg1"/>
                </a:solidFill>
              </a:rPr>
              <a:t> </a:t>
            </a:r>
            <a:r>
              <a:rPr lang="en-US" altLang="en-US" dirty="0" err="1" smtClean="0">
                <a:solidFill>
                  <a:schemeClr val="bg1"/>
                </a:solidFill>
              </a:rPr>
              <a:t>te</a:t>
            </a:r>
            <a:r>
              <a:rPr lang="en-US" altLang="en-US" dirty="0" smtClean="0">
                <a:solidFill>
                  <a:schemeClr val="bg1"/>
                </a:solidFill>
              </a:rPr>
              <a:t> </a:t>
            </a:r>
            <a:r>
              <a:rPr lang="en-US" altLang="en-US" dirty="0" err="1" smtClean="0">
                <a:solidFill>
                  <a:schemeClr val="bg1"/>
                </a:solidFill>
              </a:rPr>
              <a:t>sigluara</a:t>
            </a:r>
            <a:r>
              <a:rPr lang="en-US" altLang="en-US" dirty="0" smtClean="0">
                <a:solidFill>
                  <a:schemeClr val="bg1"/>
                </a:solidFill>
              </a:rPr>
              <a:t> </a:t>
            </a:r>
            <a:r>
              <a:rPr lang="en-US" altLang="en-US" dirty="0" err="1" smtClean="0">
                <a:solidFill>
                  <a:schemeClr val="bg1"/>
                </a:solidFill>
              </a:rPr>
              <a:t>jane</a:t>
            </a:r>
            <a:r>
              <a:rPr lang="en-US" altLang="en-US" dirty="0" smtClean="0">
                <a:solidFill>
                  <a:schemeClr val="bg1"/>
                </a:solidFill>
              </a:rPr>
              <a:t> </a:t>
            </a:r>
            <a:r>
              <a:rPr lang="en-US" altLang="en-US" dirty="0" err="1" smtClean="0">
                <a:solidFill>
                  <a:schemeClr val="bg1"/>
                </a:solidFill>
              </a:rPr>
              <a:t>pjese</a:t>
            </a:r>
            <a:r>
              <a:rPr lang="en-US" altLang="en-US" dirty="0" smtClean="0">
                <a:solidFill>
                  <a:schemeClr val="bg1"/>
                </a:solidFill>
              </a:rPr>
              <a:t> e </a:t>
            </a:r>
            <a:r>
              <a:rPr lang="en-US" altLang="en-US" dirty="0" err="1" smtClean="0">
                <a:solidFill>
                  <a:schemeClr val="bg1"/>
                </a:solidFill>
              </a:rPr>
              <a:t>ketij</a:t>
            </a:r>
            <a:r>
              <a:rPr lang="en-US" altLang="en-US" dirty="0" smtClean="0">
                <a:solidFill>
                  <a:schemeClr val="bg1"/>
                </a:solidFill>
              </a:rPr>
              <a:t> </a:t>
            </a:r>
            <a:r>
              <a:rPr lang="en-US" altLang="en-US" dirty="0" err="1" smtClean="0">
                <a:solidFill>
                  <a:schemeClr val="bg1"/>
                </a:solidFill>
              </a:rPr>
              <a:t>kompjuteri</a:t>
            </a:r>
            <a:endParaRPr lang="en-US" altLang="en-US" dirty="0">
              <a:solidFill>
                <a:schemeClr val="bg1"/>
              </a:solidFill>
            </a:endParaRPr>
          </a:p>
        </p:txBody>
      </p:sp>
    </p:spTree>
    <p:custDataLst>
      <p:tags r:id="rId1"/>
    </p:custData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en-US" dirty="0" err="1" smtClean="0"/>
              <a:t>Objektiva</a:t>
            </a:r>
            <a:endParaRPr lang="en-US" dirty="0"/>
          </a:p>
        </p:txBody>
      </p:sp>
      <p:sp>
        <p:nvSpPr>
          <p:cNvPr id="7171" name="Rectangle 22"/>
          <p:cNvSpPr>
            <a:spLocks noChangeArrowheads="1"/>
          </p:cNvSpPr>
          <p:nvPr/>
        </p:nvSpPr>
        <p:spPr bwMode="auto">
          <a:xfrm>
            <a:off x="1981200" y="1447800"/>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20000"/>
              </a:spcBef>
              <a:buClr>
                <a:srgbClr val="0000CC"/>
              </a:buClr>
              <a:buFontTx/>
              <a:buChar char="•"/>
            </a:pPr>
            <a:endParaRPr lang="en-US" altLang="en-US" sz="3200">
              <a:latin typeface="Franklin Gothic Book" panose="020B05030201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734290782"/>
              </p:ext>
            </p:extLst>
          </p:nvPr>
        </p:nvGraphicFramePr>
        <p:xfrm>
          <a:off x="1981200" y="1458913"/>
          <a:ext cx="5410200" cy="3109912"/>
        </p:xfrm>
        <a:graphic>
          <a:graphicData uri="http://schemas.openxmlformats.org/drawingml/2006/table">
            <a:tbl>
              <a:tblPr firstRow="1" bandRow="1">
                <a:tableStyleId>{5C22544A-7EE6-4342-B048-85BDC9FD1C3A}</a:tableStyleId>
              </a:tblPr>
              <a:tblGrid>
                <a:gridCol w="2667000"/>
                <a:gridCol w="2743200"/>
              </a:tblGrid>
              <a:tr h="640224">
                <a:tc>
                  <a:txBody>
                    <a:bodyPr/>
                    <a:lstStyle/>
                    <a:p>
                      <a:r>
                        <a:rPr lang="en-US" sz="1800" dirty="0" err="1" smtClean="0"/>
                        <a:t>Koncepte</a:t>
                      </a:r>
                      <a:endParaRPr lang="en-US" sz="1800" dirty="0"/>
                    </a:p>
                  </a:txBody>
                  <a:tcPr marT="45729" marB="45729"/>
                </a:tc>
                <a:tc>
                  <a:txBody>
                    <a:bodyPr/>
                    <a:lstStyle/>
                    <a:p>
                      <a:r>
                        <a:rPr lang="en-US" sz="1800" dirty="0" err="1" smtClean="0"/>
                        <a:t>Objrktivi</a:t>
                      </a:r>
                      <a:r>
                        <a:rPr lang="en-US" sz="1800" dirty="0" smtClean="0"/>
                        <a:t>/</a:t>
                      </a:r>
                      <a:r>
                        <a:rPr lang="en-US" sz="1800" dirty="0" err="1" smtClean="0"/>
                        <a:t>Pershkrimi</a:t>
                      </a:r>
                      <a:r>
                        <a:rPr lang="en-US" sz="1800" baseline="0" dirty="0" smtClean="0"/>
                        <a:t> </a:t>
                      </a:r>
                      <a:endParaRPr lang="en-US" sz="1800" dirty="0"/>
                    </a:p>
                  </a:txBody>
                  <a:tcPr marT="45729" marB="45729"/>
                </a:tc>
              </a:tr>
              <a:tr h="914857">
                <a:tc>
                  <a:txBody>
                    <a:bodyPr/>
                    <a:lstStyle/>
                    <a:p>
                      <a:r>
                        <a:rPr lang="en-US" sz="1800" dirty="0" err="1" smtClean="0"/>
                        <a:t>Te</a:t>
                      </a:r>
                      <a:r>
                        <a:rPr lang="en-US" sz="1800" dirty="0" smtClean="0"/>
                        <a:t> </a:t>
                      </a:r>
                      <a:r>
                        <a:rPr lang="en-US" sz="1800" dirty="0" err="1" smtClean="0"/>
                        <a:t>menaxhojme</a:t>
                      </a:r>
                      <a:r>
                        <a:rPr lang="en-US" sz="1800" dirty="0" smtClean="0"/>
                        <a:t> </a:t>
                      </a:r>
                      <a:r>
                        <a:rPr lang="en-US" sz="1800" dirty="0" err="1" smtClean="0"/>
                        <a:t>pajisjet</a:t>
                      </a:r>
                      <a:r>
                        <a:rPr lang="en-US" sz="1800" dirty="0" smtClean="0"/>
                        <a:t> </a:t>
                      </a:r>
                      <a:r>
                        <a:rPr lang="en-US" sz="1800" dirty="0" err="1" smtClean="0"/>
                        <a:t>dhe</a:t>
                      </a:r>
                      <a:r>
                        <a:rPr lang="en-US" sz="1800" dirty="0" smtClean="0"/>
                        <a:t> driver-at e </a:t>
                      </a:r>
                      <a:r>
                        <a:rPr lang="en-US" sz="1800" dirty="0" err="1" smtClean="0"/>
                        <a:t>pajisjve</a:t>
                      </a:r>
                      <a:r>
                        <a:rPr lang="en-US" sz="1800" dirty="0" smtClean="0"/>
                        <a:t>.</a:t>
                      </a:r>
                      <a:endParaRPr lang="en-US" sz="1800" dirty="0"/>
                    </a:p>
                  </a:txBody>
                  <a:tcPr marT="45729" marB="45729"/>
                </a:tc>
                <a:tc>
                  <a:txBody>
                    <a:bodyPr/>
                    <a:lstStyle/>
                    <a:p>
                      <a:r>
                        <a:rPr lang="en-US" sz="1800" dirty="0" err="1" smtClean="0"/>
                        <a:t>Te</a:t>
                      </a:r>
                      <a:r>
                        <a:rPr lang="en-US" sz="1800" dirty="0" smtClean="0"/>
                        <a:t> </a:t>
                      </a:r>
                      <a:r>
                        <a:rPr lang="en-US" sz="1800" dirty="0" err="1" smtClean="0"/>
                        <a:t>kuptojme</a:t>
                      </a:r>
                      <a:r>
                        <a:rPr lang="en-US" sz="1800" baseline="0" dirty="0" smtClean="0"/>
                        <a:t> </a:t>
                      </a:r>
                      <a:r>
                        <a:rPr lang="en-US" sz="1800" baseline="0" dirty="0" err="1" smtClean="0"/>
                        <a:t>driverat</a:t>
                      </a:r>
                      <a:r>
                        <a:rPr lang="en-US" sz="1800" baseline="0" dirty="0" smtClean="0"/>
                        <a:t> e </a:t>
                      </a:r>
                      <a:r>
                        <a:rPr lang="en-US" sz="1800" baseline="0" dirty="0" err="1" smtClean="0"/>
                        <a:t>pajisjeve</a:t>
                      </a:r>
                      <a:r>
                        <a:rPr lang="en-US" sz="1800" baseline="0" dirty="0" smtClean="0"/>
                        <a:t>.</a:t>
                      </a:r>
                      <a:endParaRPr lang="en-US" sz="1800" dirty="0"/>
                    </a:p>
                  </a:txBody>
                  <a:tcPr marT="45729" marB="45729"/>
                </a:tc>
              </a:tr>
              <a:tr h="914607">
                <a:tc>
                  <a:txBody>
                    <a:bodyPr/>
                    <a:lstStyle/>
                    <a:p>
                      <a:r>
                        <a:rPr lang="en-US" sz="1800" dirty="0" err="1" smtClean="0"/>
                        <a:t>Te</a:t>
                      </a:r>
                      <a:r>
                        <a:rPr lang="en-US" sz="1800" dirty="0" smtClean="0"/>
                        <a:t> </a:t>
                      </a:r>
                      <a:r>
                        <a:rPr lang="en-US" sz="1800" dirty="0" err="1" smtClean="0"/>
                        <a:t>menaxhojme</a:t>
                      </a:r>
                      <a:r>
                        <a:rPr lang="en-US" sz="1800" baseline="0" dirty="0" smtClean="0"/>
                        <a:t> </a:t>
                      </a:r>
                      <a:r>
                        <a:rPr lang="en-US" sz="1800" baseline="0" dirty="0" err="1" smtClean="0"/>
                        <a:t>sherbimet</a:t>
                      </a:r>
                      <a:endParaRPr lang="en-US" sz="1800" dirty="0"/>
                    </a:p>
                  </a:txBody>
                  <a:tcPr marT="45729" marB="45729"/>
                </a:tc>
                <a:tc>
                  <a:txBody>
                    <a:bodyPr/>
                    <a:lstStyle/>
                    <a:p>
                      <a:r>
                        <a:rPr lang="en-US" sz="1800" dirty="0" err="1" smtClean="0"/>
                        <a:t>Te</a:t>
                      </a:r>
                      <a:r>
                        <a:rPr lang="en-US" sz="1800" baseline="0" dirty="0" smtClean="0"/>
                        <a:t> </a:t>
                      </a:r>
                      <a:r>
                        <a:rPr lang="en-US" sz="1800" baseline="0" dirty="0" err="1" smtClean="0"/>
                        <a:t>kuptojme</a:t>
                      </a:r>
                      <a:r>
                        <a:rPr lang="en-US" sz="1800" baseline="0" dirty="0" smtClean="0"/>
                        <a:t> </a:t>
                      </a:r>
                      <a:r>
                        <a:rPr lang="en-US" sz="1800" baseline="0" dirty="0" err="1" smtClean="0"/>
                        <a:t>sherbimet</a:t>
                      </a:r>
                      <a:endParaRPr lang="en-US" sz="1800" dirty="0"/>
                    </a:p>
                  </a:txBody>
                  <a:tcPr marT="45729" marB="45729"/>
                </a:tc>
              </a:tr>
              <a:tr h="640224">
                <a:tc>
                  <a:txBody>
                    <a:bodyPr/>
                    <a:lstStyle/>
                    <a:p>
                      <a:r>
                        <a:rPr lang="en-US" sz="1800" dirty="0" err="1" smtClean="0"/>
                        <a:t>Perdorimi</a:t>
                      </a:r>
                      <a:r>
                        <a:rPr lang="en-US" sz="1800" baseline="0" dirty="0" smtClean="0"/>
                        <a:t> I </a:t>
                      </a:r>
                      <a:r>
                        <a:rPr lang="en-US" sz="1800" baseline="0" dirty="0" err="1" smtClean="0"/>
                        <a:t>Panelit</a:t>
                      </a:r>
                      <a:r>
                        <a:rPr lang="en-US" sz="1800" baseline="0" dirty="0" smtClean="0"/>
                        <a:t> </a:t>
                      </a:r>
                      <a:r>
                        <a:rPr lang="en-US" sz="1800" baseline="0" dirty="0" err="1" smtClean="0"/>
                        <a:t>te</a:t>
                      </a:r>
                      <a:r>
                        <a:rPr lang="en-US" sz="1800" baseline="0" dirty="0" smtClean="0"/>
                        <a:t> </a:t>
                      </a:r>
                      <a:r>
                        <a:rPr lang="en-US" sz="1800" baseline="0" dirty="0" err="1" smtClean="0"/>
                        <a:t>kontrollit</a:t>
                      </a:r>
                      <a:endParaRPr lang="en-US" sz="1800" dirty="0"/>
                    </a:p>
                  </a:txBody>
                  <a:tcPr marT="45729" marB="45729"/>
                </a:tc>
                <a:tc>
                  <a:txBody>
                    <a:bodyPr/>
                    <a:lstStyle/>
                    <a:p>
                      <a:r>
                        <a:rPr lang="en-US" sz="1800" dirty="0" err="1" smtClean="0"/>
                        <a:t>Te</a:t>
                      </a:r>
                      <a:r>
                        <a:rPr lang="en-US" sz="1800" dirty="0" smtClean="0"/>
                        <a:t> </a:t>
                      </a:r>
                      <a:r>
                        <a:rPr lang="en-US" sz="1800" dirty="0" err="1" smtClean="0"/>
                        <a:t>kuptojme</a:t>
                      </a:r>
                      <a:r>
                        <a:rPr lang="en-US" sz="1800" dirty="0" smtClean="0"/>
                        <a:t> </a:t>
                      </a:r>
                      <a:r>
                        <a:rPr lang="en-US" sz="1800" dirty="0" err="1" smtClean="0"/>
                        <a:t>aksesin</a:t>
                      </a:r>
                      <a:r>
                        <a:rPr lang="en-US" sz="1800" dirty="0" smtClean="0"/>
                        <a:t> ne </a:t>
                      </a:r>
                      <a:r>
                        <a:rPr lang="en-US" sz="1800" dirty="0" err="1" smtClean="0"/>
                        <a:t>largesi</a:t>
                      </a:r>
                      <a:r>
                        <a:rPr lang="en-US" sz="1800" dirty="0" smtClean="0"/>
                        <a:t>/ </a:t>
                      </a:r>
                      <a:r>
                        <a:rPr lang="en-US" sz="1800" dirty="0" smtClean="0"/>
                        <a:t>remote access.</a:t>
                      </a:r>
                      <a:endParaRPr lang="en-US" sz="1800" dirty="0"/>
                    </a:p>
                  </a:txBody>
                  <a:tcPr marT="45729" marB="45729"/>
                </a:tc>
              </a:tr>
            </a:tbl>
          </a:graphicData>
        </a:graphic>
      </p:graphicFrame>
    </p:spTree>
    <p:custDataLst>
      <p:tags r:id="rId1"/>
    </p:custData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Content Placeholder 2"/>
          <p:cNvSpPr>
            <a:spLocks noGrp="1"/>
          </p:cNvSpPr>
          <p:nvPr>
            <p:ph type="body" sz="quarter" idx="10"/>
          </p:nvPr>
        </p:nvSpPr>
        <p:spPr>
          <a:xfrm>
            <a:off x="269239" y="1189177"/>
            <a:ext cx="11653523" cy="3323987"/>
          </a:xfrm>
        </p:spPr>
        <p:txBody>
          <a:bodyPr/>
          <a:lstStyle/>
          <a:p>
            <a:pPr lvl="1"/>
            <a:r>
              <a:rPr lang="en-US" dirty="0" smtClean="0"/>
              <a:t>Device </a:t>
            </a:r>
            <a:r>
              <a:rPr lang="en-US" dirty="0" smtClean="0"/>
              <a:t>Manager </a:t>
            </a:r>
            <a:r>
              <a:rPr lang="en-US" dirty="0" err="1" smtClean="0"/>
              <a:t>eshte</a:t>
            </a:r>
            <a:r>
              <a:rPr lang="en-US" dirty="0" smtClean="0"/>
              <a:t> </a:t>
            </a:r>
            <a:r>
              <a:rPr lang="en-US" dirty="0" err="1" smtClean="0"/>
              <a:t>nje</a:t>
            </a:r>
            <a:r>
              <a:rPr lang="en-US" dirty="0" smtClean="0"/>
              <a:t> “tool” </a:t>
            </a:r>
            <a:r>
              <a:rPr lang="en-US" dirty="0" smtClean="0"/>
              <a:t>ne </a:t>
            </a:r>
            <a:r>
              <a:rPr lang="en-US" dirty="0" smtClean="0"/>
              <a:t>Windows Server I </a:t>
            </a:r>
            <a:r>
              <a:rPr lang="en-US" dirty="0" err="1" smtClean="0"/>
              <a:t>perdorur</a:t>
            </a:r>
            <a:r>
              <a:rPr lang="en-US" dirty="0" smtClean="0"/>
              <a:t> per </a:t>
            </a:r>
            <a:r>
              <a:rPr lang="en-US" dirty="0" err="1" smtClean="0"/>
              <a:t>te</a:t>
            </a:r>
            <a:r>
              <a:rPr lang="en-US" dirty="0" smtClean="0"/>
              <a:t> </a:t>
            </a:r>
            <a:r>
              <a:rPr lang="en-US" dirty="0" err="1" smtClean="0"/>
              <a:t>menaxhuar</a:t>
            </a:r>
            <a:r>
              <a:rPr lang="en-US" dirty="0" smtClean="0"/>
              <a:t> </a:t>
            </a:r>
            <a:r>
              <a:rPr lang="en-US" dirty="0" err="1" smtClean="0"/>
              <a:t>pajisje</a:t>
            </a:r>
            <a:r>
              <a:rPr lang="en-US" dirty="0" smtClean="0"/>
              <a:t> hardware:</a:t>
            </a:r>
          </a:p>
          <a:p>
            <a:pPr lvl="1"/>
            <a:r>
              <a:rPr lang="en-US" dirty="0" err="1" smtClean="0"/>
              <a:t>Instalon</a:t>
            </a:r>
            <a:r>
              <a:rPr lang="en-US" dirty="0" smtClean="0"/>
              <a:t> </a:t>
            </a:r>
            <a:r>
              <a:rPr lang="en-US" dirty="0" err="1" smtClean="0"/>
              <a:t>dhe</a:t>
            </a:r>
            <a:r>
              <a:rPr lang="en-US" dirty="0" smtClean="0"/>
              <a:t> </a:t>
            </a:r>
            <a:r>
              <a:rPr lang="en-US" dirty="0" err="1" smtClean="0"/>
              <a:t>perditeson</a:t>
            </a:r>
            <a:r>
              <a:rPr lang="en-US" dirty="0"/>
              <a:t>/</a:t>
            </a:r>
            <a:r>
              <a:rPr lang="en-US" dirty="0" smtClean="0"/>
              <a:t>update </a:t>
            </a:r>
            <a:r>
              <a:rPr lang="en-US" dirty="0" err="1" smtClean="0"/>
              <a:t>drivera</a:t>
            </a:r>
            <a:r>
              <a:rPr lang="en-US" dirty="0" smtClean="0"/>
              <a:t> per </a:t>
            </a:r>
            <a:r>
              <a:rPr lang="en-US" dirty="0" err="1" smtClean="0"/>
              <a:t>pajisjet</a:t>
            </a:r>
            <a:r>
              <a:rPr lang="en-US" dirty="0" smtClean="0"/>
              <a:t> hardware Change </a:t>
            </a:r>
            <a:r>
              <a:rPr lang="en-US" dirty="0" smtClean="0"/>
              <a:t>the hardware settings</a:t>
            </a:r>
          </a:p>
          <a:p>
            <a:pPr lvl="2"/>
            <a:r>
              <a:rPr lang="en-US" dirty="0" smtClean="0"/>
              <a:t>“Troubleshoot” problems/ </a:t>
            </a:r>
            <a:r>
              <a:rPr lang="en-US" dirty="0" err="1" smtClean="0"/>
              <a:t>Zgjidh</a:t>
            </a:r>
            <a:r>
              <a:rPr lang="en-US" dirty="0" smtClean="0"/>
              <a:t> </a:t>
            </a:r>
            <a:r>
              <a:rPr lang="en-US" dirty="0" err="1" smtClean="0"/>
              <a:t>probleme</a:t>
            </a:r>
            <a:endParaRPr lang="en-US" dirty="0" smtClean="0"/>
          </a:p>
          <a:p>
            <a:pPr lvl="1"/>
            <a:r>
              <a:rPr lang="en-US" dirty="0" err="1" smtClean="0"/>
              <a:t>Kur</a:t>
            </a:r>
            <a:r>
              <a:rPr lang="en-US" dirty="0" smtClean="0"/>
              <a:t> </a:t>
            </a:r>
            <a:r>
              <a:rPr lang="en-US" dirty="0" err="1" smtClean="0"/>
              <a:t>diagnostifikojme</a:t>
            </a:r>
            <a:r>
              <a:rPr lang="en-US" dirty="0" smtClean="0"/>
              <a:t> </a:t>
            </a:r>
            <a:r>
              <a:rPr lang="en-US" dirty="0" err="1" smtClean="0"/>
              <a:t>probleme</a:t>
            </a:r>
            <a:r>
              <a:rPr lang="en-US" dirty="0" smtClean="0"/>
              <a:t> ne Device </a:t>
            </a:r>
            <a:r>
              <a:rPr lang="en-US" dirty="0" smtClean="0"/>
              <a:t>Manager:</a:t>
            </a:r>
          </a:p>
          <a:p>
            <a:pPr lvl="2"/>
            <a:r>
              <a:rPr lang="en-US" dirty="0" err="1" smtClean="0"/>
              <a:t>Identifikohet</a:t>
            </a:r>
            <a:r>
              <a:rPr lang="en-US" dirty="0" smtClean="0"/>
              <a:t> </a:t>
            </a:r>
            <a:r>
              <a:rPr lang="en-US" dirty="0" err="1" smtClean="0"/>
              <a:t>nje</a:t>
            </a:r>
            <a:r>
              <a:rPr lang="en-US" dirty="0" smtClean="0"/>
              <a:t> </a:t>
            </a:r>
            <a:r>
              <a:rPr lang="en-US" dirty="0" err="1" smtClean="0"/>
              <a:t>pajisje</a:t>
            </a:r>
            <a:r>
              <a:rPr lang="en-US" dirty="0" smtClean="0"/>
              <a:t> e </a:t>
            </a:r>
            <a:r>
              <a:rPr lang="en-US" dirty="0" err="1" smtClean="0"/>
              <a:t>caktivizuar</a:t>
            </a:r>
            <a:r>
              <a:rPr lang="en-US" dirty="0" smtClean="0"/>
              <a:t> (</a:t>
            </a:r>
            <a:r>
              <a:rPr lang="en-US" dirty="0" err="1" smtClean="0"/>
              <a:t>shigjet</a:t>
            </a:r>
            <a:r>
              <a:rPr lang="en-US" dirty="0" err="1" smtClean="0"/>
              <a:t>e</a:t>
            </a:r>
            <a:r>
              <a:rPr lang="en-US" dirty="0" smtClean="0"/>
              <a:t> e </a:t>
            </a:r>
            <a:r>
              <a:rPr lang="en-US" dirty="0" err="1" smtClean="0"/>
              <a:t>zeze</a:t>
            </a:r>
            <a:r>
              <a:rPr lang="en-US" dirty="0" smtClean="0"/>
              <a:t> me </a:t>
            </a:r>
            <a:r>
              <a:rPr lang="en-US" dirty="0" err="1" smtClean="0"/>
              <a:t>koke</a:t>
            </a:r>
            <a:r>
              <a:rPr lang="en-US" dirty="0" smtClean="0"/>
              <a:t> </a:t>
            </a:r>
            <a:r>
              <a:rPr lang="en-US" dirty="0" err="1" smtClean="0"/>
              <a:t>poshte</a:t>
            </a:r>
            <a:r>
              <a:rPr lang="en-US" dirty="0" smtClean="0"/>
              <a:t>)</a:t>
            </a:r>
            <a:r>
              <a:rPr lang="en-US" dirty="0" smtClean="0"/>
              <a:t/>
            </a:r>
            <a:br>
              <a:rPr lang="en-US" dirty="0" smtClean="0"/>
            </a:br>
            <a:r>
              <a:rPr lang="en-US" dirty="0" err="1" smtClean="0"/>
              <a:t>Nje</a:t>
            </a:r>
            <a:r>
              <a:rPr lang="en-US" dirty="0" smtClean="0"/>
              <a:t> </a:t>
            </a:r>
            <a:r>
              <a:rPr lang="en-US" dirty="0" err="1" smtClean="0"/>
              <a:t>pajisje</a:t>
            </a:r>
            <a:r>
              <a:rPr lang="en-US" dirty="0" smtClean="0"/>
              <a:t> e </a:t>
            </a:r>
            <a:r>
              <a:rPr lang="en-US" dirty="0" err="1" smtClean="0"/>
              <a:t>caktivizuar</a:t>
            </a:r>
            <a:r>
              <a:rPr lang="en-US" dirty="0" smtClean="0"/>
              <a:t> </a:t>
            </a:r>
            <a:r>
              <a:rPr lang="en-US" dirty="0" err="1" smtClean="0"/>
              <a:t>eshte</a:t>
            </a:r>
            <a:r>
              <a:rPr lang="en-US" dirty="0" smtClean="0"/>
              <a:t> </a:t>
            </a:r>
            <a:r>
              <a:rPr lang="en-US" dirty="0" err="1" smtClean="0"/>
              <a:t>nje</a:t>
            </a:r>
            <a:r>
              <a:rPr lang="en-US" dirty="0" smtClean="0"/>
              <a:t> </a:t>
            </a:r>
            <a:r>
              <a:rPr lang="en-US" dirty="0" err="1" smtClean="0"/>
              <a:t>pajisje</a:t>
            </a:r>
            <a:r>
              <a:rPr lang="en-US" dirty="0" smtClean="0"/>
              <a:t> </a:t>
            </a:r>
            <a:r>
              <a:rPr lang="en-US" dirty="0" err="1" smtClean="0"/>
              <a:t>qe</a:t>
            </a:r>
            <a:r>
              <a:rPr lang="en-US" dirty="0" smtClean="0"/>
              <a:t> </a:t>
            </a:r>
            <a:r>
              <a:rPr lang="en-US" dirty="0" err="1" smtClean="0"/>
              <a:t>eshte</a:t>
            </a:r>
            <a:r>
              <a:rPr lang="en-US" dirty="0" smtClean="0"/>
              <a:t> </a:t>
            </a:r>
            <a:r>
              <a:rPr lang="en-US" dirty="0" err="1" smtClean="0"/>
              <a:t>fizikisht</a:t>
            </a:r>
            <a:r>
              <a:rPr lang="en-US" dirty="0" smtClean="0"/>
              <a:t> </a:t>
            </a:r>
            <a:r>
              <a:rPr lang="en-US" dirty="0" err="1" smtClean="0"/>
              <a:t>prezente</a:t>
            </a:r>
            <a:r>
              <a:rPr lang="en-US" dirty="0" smtClean="0"/>
              <a:t> ne </a:t>
            </a:r>
            <a:r>
              <a:rPr lang="en-US" dirty="0" err="1" smtClean="0"/>
              <a:t>kompjuter</a:t>
            </a:r>
            <a:r>
              <a:rPr lang="en-US" dirty="0" smtClean="0"/>
              <a:t> </a:t>
            </a:r>
            <a:r>
              <a:rPr lang="en-US" dirty="0" err="1" smtClean="0"/>
              <a:t>dhe</a:t>
            </a:r>
            <a:r>
              <a:rPr lang="en-US" dirty="0" smtClean="0"/>
              <a:t> </a:t>
            </a:r>
            <a:r>
              <a:rPr lang="en-US" dirty="0" err="1" smtClean="0"/>
              <a:t>konsumon</a:t>
            </a:r>
            <a:r>
              <a:rPr lang="en-US" dirty="0" smtClean="0"/>
              <a:t> </a:t>
            </a:r>
            <a:r>
              <a:rPr lang="en-US" dirty="0" err="1" smtClean="0"/>
              <a:t>burime</a:t>
            </a:r>
            <a:r>
              <a:rPr lang="en-US" dirty="0" smtClean="0"/>
              <a:t>, </a:t>
            </a:r>
            <a:r>
              <a:rPr lang="en-US" dirty="0" err="1" smtClean="0"/>
              <a:t>por</a:t>
            </a:r>
            <a:r>
              <a:rPr lang="en-US" dirty="0" smtClean="0"/>
              <a:t> </a:t>
            </a:r>
            <a:r>
              <a:rPr lang="en-US" dirty="0" err="1" smtClean="0"/>
              <a:t>nuk</a:t>
            </a:r>
            <a:r>
              <a:rPr lang="en-US" dirty="0" smtClean="0"/>
              <a:t> </a:t>
            </a:r>
            <a:r>
              <a:rPr lang="en-US" dirty="0" err="1" smtClean="0"/>
              <a:t>ka</a:t>
            </a:r>
            <a:r>
              <a:rPr lang="en-US" dirty="0" smtClean="0"/>
              <a:t> </a:t>
            </a:r>
            <a:r>
              <a:rPr lang="en-US" dirty="0" err="1" smtClean="0"/>
              <a:t>nje</a:t>
            </a:r>
            <a:r>
              <a:rPr lang="en-US" dirty="0" smtClean="0"/>
              <a:t> driver </a:t>
            </a:r>
            <a:r>
              <a:rPr lang="en-US" dirty="0" err="1" smtClean="0"/>
              <a:t>te</a:t>
            </a:r>
            <a:r>
              <a:rPr lang="en-US" dirty="0" smtClean="0"/>
              <a:t> </a:t>
            </a:r>
            <a:r>
              <a:rPr lang="en-US" dirty="0" err="1" smtClean="0"/>
              <a:t>ngarkuar</a:t>
            </a:r>
            <a:r>
              <a:rPr lang="en-US" dirty="0" smtClean="0"/>
              <a:t> </a:t>
            </a:r>
            <a:endParaRPr lang="en-US" dirty="0" smtClean="0"/>
          </a:p>
          <a:p>
            <a:pPr lvl="2"/>
            <a:r>
              <a:rPr lang="en-US" dirty="0" err="1" smtClean="0"/>
              <a:t>Nje</a:t>
            </a:r>
            <a:r>
              <a:rPr lang="en-US" dirty="0" smtClean="0"/>
              <a:t> pike </a:t>
            </a:r>
            <a:r>
              <a:rPr lang="en-US" dirty="0" err="1" smtClean="0"/>
              <a:t>cuditese</a:t>
            </a:r>
            <a:r>
              <a:rPr lang="en-US" dirty="0" smtClean="0"/>
              <a:t> e </a:t>
            </a:r>
            <a:r>
              <a:rPr lang="en-US" dirty="0" err="1" smtClean="0"/>
              <a:t>zeze</a:t>
            </a:r>
            <a:r>
              <a:rPr lang="en-US" dirty="0" smtClean="0"/>
              <a:t>(!)  ne </a:t>
            </a:r>
            <a:r>
              <a:rPr lang="en-US" dirty="0" err="1" smtClean="0"/>
              <a:t>nje</a:t>
            </a:r>
            <a:r>
              <a:rPr lang="en-US" dirty="0" smtClean="0"/>
              <a:t> </a:t>
            </a:r>
            <a:r>
              <a:rPr lang="en-US" dirty="0" err="1" smtClean="0"/>
              <a:t>fushe</a:t>
            </a:r>
            <a:r>
              <a:rPr lang="en-US" dirty="0" smtClean="0"/>
              <a:t> </a:t>
            </a:r>
            <a:r>
              <a:rPr lang="en-US" dirty="0" err="1" smtClean="0"/>
              <a:t>te</a:t>
            </a:r>
            <a:r>
              <a:rPr lang="en-US" dirty="0" smtClean="0"/>
              <a:t> </a:t>
            </a:r>
            <a:r>
              <a:rPr lang="en-US" dirty="0" err="1" smtClean="0"/>
              <a:t>verdhe</a:t>
            </a:r>
            <a:r>
              <a:rPr lang="en-US" dirty="0" smtClean="0"/>
              <a:t> </a:t>
            </a:r>
            <a:r>
              <a:rPr lang="en-US" dirty="0" err="1" smtClean="0"/>
              <a:t>tregon</a:t>
            </a:r>
            <a:r>
              <a:rPr lang="en-US" dirty="0" smtClean="0"/>
              <a:t> </a:t>
            </a:r>
            <a:r>
              <a:rPr lang="en-US" dirty="0" err="1" smtClean="0"/>
              <a:t>qe</a:t>
            </a:r>
            <a:r>
              <a:rPr lang="en-US" dirty="0" smtClean="0"/>
              <a:t> </a:t>
            </a:r>
            <a:r>
              <a:rPr lang="en-US" dirty="0" err="1" smtClean="0"/>
              <a:t>pajisja</a:t>
            </a:r>
            <a:r>
              <a:rPr lang="en-US" dirty="0" smtClean="0"/>
              <a:t> </a:t>
            </a:r>
            <a:r>
              <a:rPr lang="en-US" dirty="0" err="1" smtClean="0"/>
              <a:t>po</a:t>
            </a:r>
            <a:r>
              <a:rPr lang="en-US" dirty="0" smtClean="0"/>
              <a:t> has </a:t>
            </a:r>
            <a:r>
              <a:rPr lang="en-US" dirty="0" err="1" smtClean="0"/>
              <a:t>probleme</a:t>
            </a:r>
            <a:r>
              <a:rPr lang="en-US" dirty="0" smtClean="0"/>
              <a:t> </a:t>
            </a:r>
          </a:p>
          <a:p>
            <a:pPr lvl="2"/>
            <a:r>
              <a:rPr lang="en-US" dirty="0" err="1" smtClean="0"/>
              <a:t>Gjithashtu</a:t>
            </a:r>
            <a:r>
              <a:rPr lang="en-US" dirty="0" smtClean="0"/>
              <a:t> do </a:t>
            </a:r>
            <a:r>
              <a:rPr lang="en-US" dirty="0" err="1" smtClean="0"/>
              <a:t>tju</a:t>
            </a:r>
            <a:r>
              <a:rPr lang="en-US" dirty="0" smtClean="0"/>
              <a:t> </a:t>
            </a:r>
            <a:r>
              <a:rPr lang="en-US" dirty="0" err="1" smtClean="0"/>
              <a:t>duhet</a:t>
            </a:r>
            <a:r>
              <a:rPr lang="en-US" dirty="0" smtClean="0"/>
              <a:t> </a:t>
            </a:r>
            <a:r>
              <a:rPr lang="en-US" dirty="0" err="1" smtClean="0"/>
              <a:t>te</a:t>
            </a:r>
            <a:r>
              <a:rPr lang="en-US" dirty="0" smtClean="0"/>
              <a:t> </a:t>
            </a:r>
            <a:r>
              <a:rPr lang="en-US" dirty="0" err="1" smtClean="0"/>
              <a:t>kontrolloni</a:t>
            </a:r>
            <a:r>
              <a:rPr lang="en-US" dirty="0" smtClean="0"/>
              <a:t> </a:t>
            </a:r>
            <a:r>
              <a:rPr lang="en-US" dirty="0" err="1" smtClean="0"/>
              <a:t>nese</a:t>
            </a:r>
            <a:r>
              <a:rPr lang="en-US" dirty="0" smtClean="0"/>
              <a:t> </a:t>
            </a:r>
            <a:r>
              <a:rPr lang="en-US" dirty="0" err="1" smtClean="0"/>
              <a:t>ndonjera</a:t>
            </a:r>
            <a:r>
              <a:rPr lang="en-US" dirty="0" smtClean="0"/>
              <a:t> </a:t>
            </a:r>
            <a:r>
              <a:rPr lang="en-US" dirty="0" err="1" smtClean="0"/>
              <a:t>nga</a:t>
            </a:r>
            <a:r>
              <a:rPr lang="en-US" dirty="0" smtClean="0"/>
              <a:t> </a:t>
            </a:r>
            <a:r>
              <a:rPr lang="en-US" dirty="0" err="1" smtClean="0"/>
              <a:t>pajisjet</a:t>
            </a:r>
            <a:r>
              <a:rPr lang="en-US" dirty="0" smtClean="0"/>
              <a:t> </a:t>
            </a:r>
            <a:r>
              <a:rPr lang="en-US" dirty="0" err="1" smtClean="0"/>
              <a:t>nuk</a:t>
            </a:r>
            <a:r>
              <a:rPr lang="en-US" dirty="0" smtClean="0"/>
              <a:t> I </a:t>
            </a:r>
            <a:r>
              <a:rPr lang="en-US" dirty="0" err="1" smtClean="0"/>
              <a:t>ka</a:t>
            </a:r>
            <a:r>
              <a:rPr lang="en-US" dirty="0" smtClean="0"/>
              <a:t> </a:t>
            </a:r>
            <a:r>
              <a:rPr lang="en-US" dirty="0" err="1" smtClean="0"/>
              <a:t>te</a:t>
            </a:r>
            <a:r>
              <a:rPr lang="en-US" dirty="0" smtClean="0"/>
              <a:t> </a:t>
            </a:r>
            <a:r>
              <a:rPr lang="en-US" dirty="0" err="1" smtClean="0"/>
              <a:t>ngarkuara</a:t>
            </a:r>
            <a:r>
              <a:rPr lang="en-US" dirty="0" smtClean="0"/>
              <a:t> </a:t>
            </a:r>
            <a:r>
              <a:rPr lang="en-US" dirty="0" err="1" smtClean="0"/>
              <a:t>driverat</a:t>
            </a:r>
            <a:r>
              <a:rPr lang="en-US" dirty="0" smtClean="0"/>
              <a:t> </a:t>
            </a:r>
            <a:r>
              <a:rPr lang="en-US" dirty="0" err="1" smtClean="0"/>
              <a:t>qe</a:t>
            </a:r>
            <a:r>
              <a:rPr lang="en-US" dirty="0" smtClean="0"/>
              <a:t> </a:t>
            </a:r>
            <a:r>
              <a:rPr lang="en-US" dirty="0" err="1" smtClean="0"/>
              <a:t>duhen</a:t>
            </a:r>
            <a:r>
              <a:rPr lang="en-US" dirty="0" smtClean="0"/>
              <a:t> ; </a:t>
            </a:r>
            <a:r>
              <a:rPr lang="en-US" dirty="0" err="1" smtClean="0"/>
              <a:t>te</a:t>
            </a:r>
            <a:r>
              <a:rPr lang="en-US" dirty="0" smtClean="0"/>
              <a:t> </a:t>
            </a:r>
            <a:r>
              <a:rPr lang="en-US" dirty="0" err="1" smtClean="0"/>
              <a:t>tilla</a:t>
            </a:r>
            <a:r>
              <a:rPr lang="en-US" dirty="0" smtClean="0"/>
              <a:t> </a:t>
            </a:r>
            <a:r>
              <a:rPr lang="en-US" dirty="0" err="1" smtClean="0"/>
              <a:t>si</a:t>
            </a:r>
            <a:r>
              <a:rPr lang="en-US" dirty="0" smtClean="0"/>
              <a:t> </a:t>
            </a:r>
            <a:r>
              <a:rPr lang="en-US" dirty="0" smtClean="0"/>
              <a:t>Ethernet </a:t>
            </a:r>
            <a:r>
              <a:rPr lang="en-US" dirty="0" smtClean="0"/>
              <a:t>Controller </a:t>
            </a:r>
            <a:r>
              <a:rPr lang="en-US" dirty="0" err="1" smtClean="0"/>
              <a:t>ose</a:t>
            </a:r>
            <a:r>
              <a:rPr lang="en-US" dirty="0" smtClean="0"/>
              <a:t> </a:t>
            </a:r>
            <a:r>
              <a:rPr lang="en-US" dirty="0" smtClean="0"/>
              <a:t>PCI Simple Communications </a:t>
            </a:r>
            <a:r>
              <a:rPr lang="en-US" dirty="0" smtClean="0"/>
              <a:t>Controller</a:t>
            </a:r>
            <a:endParaRPr lang="en-US" dirty="0" smtClean="0"/>
          </a:p>
        </p:txBody>
      </p:sp>
      <p:sp>
        <p:nvSpPr>
          <p:cNvPr id="2" name="Title 1"/>
          <p:cNvSpPr>
            <a:spLocks noGrp="1"/>
          </p:cNvSpPr>
          <p:nvPr>
            <p:ph type="title"/>
          </p:nvPr>
        </p:nvSpPr>
        <p:spPr/>
        <p:txBody>
          <a:bodyPr/>
          <a:lstStyle/>
          <a:p>
            <a:r>
              <a:rPr lang="en-US" dirty="0" smtClean="0"/>
              <a:t>Device </a:t>
            </a:r>
            <a:r>
              <a:rPr lang="en-US" dirty="0" smtClean="0"/>
              <a:t>Manager/</a:t>
            </a:r>
            <a:r>
              <a:rPr lang="en-US" dirty="0" err="1" smtClean="0"/>
              <a:t>Menaxheri</a:t>
            </a:r>
            <a:r>
              <a:rPr lang="en-US" dirty="0" smtClean="0"/>
              <a:t> I </a:t>
            </a:r>
            <a:r>
              <a:rPr lang="en-US" dirty="0" err="1" smtClean="0"/>
              <a:t>pajisjeve</a:t>
            </a:r>
            <a:endParaRPr lang="en-US" dirty="0"/>
          </a:p>
        </p:txBody>
      </p:sp>
    </p:spTree>
    <p:custDataLst>
      <p:tags r:id="rId1"/>
    </p:custData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a:t>
            </a:r>
            <a:r>
              <a:rPr lang="en-US" dirty="0" smtClean="0"/>
              <a:t>Devices/</a:t>
            </a:r>
            <a:r>
              <a:rPr lang="en-US" dirty="0" err="1" smtClean="0"/>
              <a:t>Pajisjet</a:t>
            </a:r>
            <a:r>
              <a:rPr lang="en-US" dirty="0" smtClean="0"/>
              <a:t> </a:t>
            </a:r>
            <a:endParaRPr lang="en-US" dirty="0"/>
          </a:p>
        </p:txBody>
      </p:sp>
      <p:sp>
        <p:nvSpPr>
          <p:cNvPr id="4" name="Content Placeholder 2"/>
          <p:cNvSpPr>
            <a:spLocks noGrp="1"/>
          </p:cNvSpPr>
          <p:nvPr>
            <p:ph type="body" sz="quarter" idx="10"/>
          </p:nvPr>
        </p:nvSpPr>
        <p:spPr>
          <a:xfrm>
            <a:off x="0" y="1164640"/>
            <a:ext cx="11653523" cy="800219"/>
          </a:xfrm>
        </p:spPr>
        <p:txBody>
          <a:bodyPr/>
          <a:lstStyle/>
          <a:p>
            <a:pPr lvl="1"/>
            <a:r>
              <a:rPr lang="en-US" dirty="0" smtClean="0"/>
              <a:t>Device </a:t>
            </a:r>
            <a:r>
              <a:rPr lang="en-US" dirty="0" smtClean="0"/>
              <a:t>Manager/</a:t>
            </a:r>
            <a:r>
              <a:rPr lang="en-US" dirty="0" err="1" smtClean="0"/>
              <a:t>Menaxheri</a:t>
            </a:r>
            <a:r>
              <a:rPr lang="en-US" dirty="0" smtClean="0"/>
              <a:t> I </a:t>
            </a:r>
            <a:r>
              <a:rPr lang="en-US" dirty="0" err="1" smtClean="0"/>
              <a:t>pajisjeve</a:t>
            </a:r>
            <a:r>
              <a:rPr lang="en-US" dirty="0" smtClean="0"/>
              <a:t> </a:t>
            </a:r>
            <a:endParaRPr lang="en-US" dirty="0" smtClean="0"/>
          </a:p>
          <a:p>
            <a:pPr lvl="1"/>
            <a:r>
              <a:rPr lang="en-US" dirty="0" smtClean="0"/>
              <a:t>Devices and </a:t>
            </a:r>
            <a:r>
              <a:rPr lang="en-US" dirty="0" smtClean="0"/>
              <a:t>Printers/</a:t>
            </a:r>
            <a:r>
              <a:rPr lang="en-US" dirty="0" err="1" smtClean="0"/>
              <a:t>Pajisjet</a:t>
            </a:r>
            <a:r>
              <a:rPr lang="en-US" dirty="0" smtClean="0"/>
              <a:t> </a:t>
            </a:r>
            <a:r>
              <a:rPr lang="en-US" dirty="0" err="1" smtClean="0"/>
              <a:t>dhe</a:t>
            </a:r>
            <a:r>
              <a:rPr lang="en-US" dirty="0" smtClean="0"/>
              <a:t> </a:t>
            </a:r>
            <a:r>
              <a:rPr lang="en-US" dirty="0" err="1" smtClean="0"/>
              <a:t>printerat</a:t>
            </a:r>
            <a:endParaRPr lang="en-US" dirty="0" smtClean="0"/>
          </a:p>
        </p:txBody>
      </p:sp>
      <p:sp>
        <p:nvSpPr>
          <p:cNvPr id="3" name="Rectangle 2"/>
          <p:cNvSpPr/>
          <p:nvPr/>
        </p:nvSpPr>
        <p:spPr>
          <a:xfrm>
            <a:off x="609600" y="2286000"/>
            <a:ext cx="10058400" cy="1754326"/>
          </a:xfrm>
          <a:prstGeom prst="rect">
            <a:avLst/>
          </a:prstGeom>
        </p:spPr>
        <p:txBody>
          <a:bodyPr wrap="square">
            <a:spAutoFit/>
          </a:bodyPr>
          <a:lstStyle/>
          <a:p>
            <a:r>
              <a:rPr lang="en-US" altLang="en-US" dirty="0" smtClean="0">
                <a:solidFill>
                  <a:schemeClr val="bg1"/>
                </a:solidFill>
              </a:rPr>
              <a:t>Duke </a:t>
            </a:r>
            <a:r>
              <a:rPr lang="en-US" altLang="en-US" dirty="0" err="1" smtClean="0">
                <a:solidFill>
                  <a:schemeClr val="bg1"/>
                </a:solidFill>
              </a:rPr>
              <a:t>filluar</a:t>
            </a:r>
            <a:r>
              <a:rPr lang="en-US" altLang="en-US" dirty="0" smtClean="0">
                <a:solidFill>
                  <a:schemeClr val="bg1"/>
                </a:solidFill>
              </a:rPr>
              <a:t> </a:t>
            </a:r>
            <a:r>
              <a:rPr lang="en-US" altLang="en-US" dirty="0" err="1" smtClean="0">
                <a:solidFill>
                  <a:schemeClr val="bg1"/>
                </a:solidFill>
              </a:rPr>
              <a:t>nga</a:t>
            </a:r>
            <a:r>
              <a:rPr lang="en-US" altLang="en-US" dirty="0" smtClean="0">
                <a:solidFill>
                  <a:schemeClr val="bg1"/>
                </a:solidFill>
              </a:rPr>
              <a:t> Windows </a:t>
            </a:r>
            <a:r>
              <a:rPr lang="en-US" altLang="en-US" dirty="0">
                <a:solidFill>
                  <a:schemeClr val="bg1"/>
                </a:solidFill>
              </a:rPr>
              <a:t>Server 2008 </a:t>
            </a:r>
            <a:r>
              <a:rPr lang="en-US" altLang="en-US" dirty="0" err="1" smtClean="0">
                <a:solidFill>
                  <a:schemeClr val="bg1"/>
                </a:solidFill>
              </a:rPr>
              <a:t>dhe</a:t>
            </a:r>
            <a:r>
              <a:rPr lang="en-US" altLang="en-US" dirty="0" smtClean="0">
                <a:solidFill>
                  <a:schemeClr val="bg1"/>
                </a:solidFill>
              </a:rPr>
              <a:t> Windows </a:t>
            </a:r>
            <a:r>
              <a:rPr lang="en-US" altLang="en-US" dirty="0">
                <a:solidFill>
                  <a:schemeClr val="bg1"/>
                </a:solidFill>
              </a:rPr>
              <a:t>Vista, </a:t>
            </a:r>
            <a:r>
              <a:rPr lang="en-US" altLang="en-US" dirty="0" smtClean="0">
                <a:solidFill>
                  <a:schemeClr val="bg1"/>
                </a:solidFill>
              </a:rPr>
              <a:t>Windows-I </a:t>
            </a:r>
            <a:r>
              <a:rPr lang="en-US" altLang="en-US" dirty="0" err="1" smtClean="0">
                <a:solidFill>
                  <a:schemeClr val="bg1"/>
                </a:solidFill>
              </a:rPr>
              <a:t>perfshin</a:t>
            </a:r>
            <a:r>
              <a:rPr lang="en-US" altLang="en-US" dirty="0" smtClean="0">
                <a:solidFill>
                  <a:schemeClr val="bg1"/>
                </a:solidFill>
              </a:rPr>
              <a:t> </a:t>
            </a:r>
            <a:r>
              <a:rPr lang="en-US" altLang="en-US" dirty="0" err="1" smtClean="0">
                <a:solidFill>
                  <a:schemeClr val="bg1"/>
                </a:solidFill>
              </a:rPr>
              <a:t>dosjen</a:t>
            </a:r>
            <a:r>
              <a:rPr lang="en-US" altLang="en-US" dirty="0" smtClean="0">
                <a:solidFill>
                  <a:schemeClr val="bg1"/>
                </a:solidFill>
              </a:rPr>
              <a:t> Devices </a:t>
            </a:r>
            <a:r>
              <a:rPr lang="en-US" altLang="en-US" dirty="0">
                <a:solidFill>
                  <a:schemeClr val="bg1"/>
                </a:solidFill>
              </a:rPr>
              <a:t>and Printers </a:t>
            </a:r>
            <a:r>
              <a:rPr lang="en-US" altLang="en-US" dirty="0" smtClean="0">
                <a:solidFill>
                  <a:schemeClr val="bg1"/>
                </a:solidFill>
              </a:rPr>
              <a:t> per </a:t>
            </a:r>
            <a:r>
              <a:rPr lang="en-US" altLang="en-US" dirty="0" err="1" smtClean="0">
                <a:solidFill>
                  <a:schemeClr val="bg1"/>
                </a:solidFill>
              </a:rPr>
              <a:t>ti</a:t>
            </a:r>
            <a:r>
              <a:rPr lang="en-US" altLang="en-US" dirty="0" smtClean="0">
                <a:solidFill>
                  <a:schemeClr val="bg1"/>
                </a:solidFill>
              </a:rPr>
              <a:t> </a:t>
            </a:r>
            <a:r>
              <a:rPr lang="en-US" altLang="en-US" dirty="0" err="1" smtClean="0">
                <a:solidFill>
                  <a:schemeClr val="bg1"/>
                </a:solidFill>
              </a:rPr>
              <a:t>lejuar</a:t>
            </a:r>
            <a:r>
              <a:rPr lang="en-US" altLang="en-US" dirty="0" smtClean="0">
                <a:solidFill>
                  <a:schemeClr val="bg1"/>
                </a:solidFill>
              </a:rPr>
              <a:t> </a:t>
            </a:r>
            <a:r>
              <a:rPr lang="en-US" altLang="en-US" dirty="0" err="1" smtClean="0">
                <a:solidFill>
                  <a:schemeClr val="bg1"/>
                </a:solidFill>
              </a:rPr>
              <a:t>perdoruesit</a:t>
            </a:r>
            <a:r>
              <a:rPr lang="en-US" altLang="en-US" dirty="0" smtClean="0">
                <a:solidFill>
                  <a:schemeClr val="bg1"/>
                </a:solidFill>
              </a:rPr>
              <a:t> </a:t>
            </a:r>
            <a:r>
              <a:rPr lang="en-US" altLang="en-US" dirty="0" err="1" smtClean="0">
                <a:solidFill>
                  <a:schemeClr val="bg1"/>
                </a:solidFill>
              </a:rPr>
              <a:t>qe</a:t>
            </a:r>
            <a:r>
              <a:rPr lang="en-US" altLang="en-US" dirty="0" smtClean="0">
                <a:solidFill>
                  <a:schemeClr val="bg1"/>
                </a:solidFill>
              </a:rPr>
              <a:t> ne </a:t>
            </a:r>
            <a:r>
              <a:rPr lang="en-US" altLang="en-US" dirty="0" err="1" smtClean="0">
                <a:solidFill>
                  <a:schemeClr val="bg1"/>
                </a:solidFill>
              </a:rPr>
              <a:t>menyre</a:t>
            </a:r>
            <a:r>
              <a:rPr lang="en-US" altLang="en-US" dirty="0" smtClean="0">
                <a:solidFill>
                  <a:schemeClr val="bg1"/>
                </a:solidFill>
              </a:rPr>
              <a:t> </a:t>
            </a:r>
            <a:r>
              <a:rPr lang="en-US" altLang="en-US" dirty="0" err="1" smtClean="0">
                <a:solidFill>
                  <a:schemeClr val="bg1"/>
                </a:solidFill>
              </a:rPr>
              <a:t>te</a:t>
            </a:r>
            <a:r>
              <a:rPr lang="en-US" altLang="en-US" dirty="0" smtClean="0">
                <a:solidFill>
                  <a:schemeClr val="bg1"/>
                </a:solidFill>
              </a:rPr>
              <a:t> </a:t>
            </a:r>
            <a:r>
              <a:rPr lang="en-US" altLang="en-US" dirty="0" err="1" smtClean="0">
                <a:solidFill>
                  <a:schemeClr val="bg1"/>
                </a:solidFill>
              </a:rPr>
              <a:t>shpejte</a:t>
            </a:r>
            <a:r>
              <a:rPr lang="en-US" altLang="en-US" dirty="0" smtClean="0">
                <a:solidFill>
                  <a:schemeClr val="bg1"/>
                </a:solidFill>
              </a:rPr>
              <a:t> </a:t>
            </a:r>
            <a:r>
              <a:rPr lang="en-US" altLang="en-US" dirty="0" err="1" smtClean="0">
                <a:solidFill>
                  <a:schemeClr val="bg1"/>
                </a:solidFill>
              </a:rPr>
              <a:t>ti</a:t>
            </a:r>
            <a:r>
              <a:rPr lang="en-US" altLang="en-US" dirty="0" smtClean="0">
                <a:solidFill>
                  <a:schemeClr val="bg1"/>
                </a:solidFill>
              </a:rPr>
              <a:t> </a:t>
            </a:r>
            <a:r>
              <a:rPr lang="en-US" altLang="en-US" dirty="0" err="1" smtClean="0">
                <a:solidFill>
                  <a:schemeClr val="bg1"/>
                </a:solidFill>
              </a:rPr>
              <a:t>lejojne</a:t>
            </a:r>
            <a:r>
              <a:rPr lang="en-US" altLang="en-US" dirty="0" smtClean="0">
                <a:solidFill>
                  <a:schemeClr val="bg1"/>
                </a:solidFill>
              </a:rPr>
              <a:t> </a:t>
            </a:r>
            <a:r>
              <a:rPr lang="en-US" altLang="en-US" dirty="0" err="1" smtClean="0">
                <a:solidFill>
                  <a:schemeClr val="bg1"/>
                </a:solidFill>
              </a:rPr>
              <a:t>perdoruesi</a:t>
            </a:r>
            <a:r>
              <a:rPr lang="en-US" altLang="en-US" dirty="0" smtClean="0">
                <a:solidFill>
                  <a:schemeClr val="bg1"/>
                </a:solidFill>
              </a:rPr>
              <a:t> </a:t>
            </a:r>
            <a:r>
              <a:rPr lang="en-US" altLang="en-US" dirty="0" err="1" smtClean="0">
                <a:solidFill>
                  <a:schemeClr val="bg1"/>
                </a:solidFill>
              </a:rPr>
              <a:t>dhe</a:t>
            </a:r>
            <a:r>
              <a:rPr lang="en-US" altLang="en-US" dirty="0" smtClean="0">
                <a:solidFill>
                  <a:schemeClr val="bg1"/>
                </a:solidFill>
              </a:rPr>
              <a:t> </a:t>
            </a:r>
            <a:r>
              <a:rPr lang="en-US" altLang="en-US" dirty="0" err="1" smtClean="0">
                <a:solidFill>
                  <a:schemeClr val="bg1"/>
                </a:solidFill>
              </a:rPr>
              <a:t>te</a:t>
            </a:r>
            <a:r>
              <a:rPr lang="en-US" altLang="en-US" dirty="0" smtClean="0">
                <a:solidFill>
                  <a:schemeClr val="bg1"/>
                </a:solidFill>
              </a:rPr>
              <a:t> </a:t>
            </a:r>
            <a:r>
              <a:rPr lang="en-US" altLang="en-US" dirty="0" err="1" smtClean="0">
                <a:solidFill>
                  <a:schemeClr val="bg1"/>
                </a:solidFill>
              </a:rPr>
              <a:t>gjithe</a:t>
            </a:r>
            <a:r>
              <a:rPr lang="en-US" altLang="en-US" dirty="0" smtClean="0">
                <a:solidFill>
                  <a:schemeClr val="bg1"/>
                </a:solidFill>
              </a:rPr>
              <a:t> </a:t>
            </a:r>
            <a:r>
              <a:rPr lang="en-US" altLang="en-US" dirty="0" err="1" smtClean="0">
                <a:solidFill>
                  <a:schemeClr val="bg1"/>
                </a:solidFill>
              </a:rPr>
              <a:t>pajisjet</a:t>
            </a:r>
            <a:r>
              <a:rPr lang="en-US" altLang="en-US" dirty="0" smtClean="0">
                <a:solidFill>
                  <a:schemeClr val="bg1"/>
                </a:solidFill>
              </a:rPr>
              <a:t> e </a:t>
            </a:r>
            <a:r>
              <a:rPr lang="en-US" altLang="en-US" dirty="0" err="1" smtClean="0">
                <a:solidFill>
                  <a:schemeClr val="bg1"/>
                </a:solidFill>
              </a:rPr>
              <a:t>lidhura</a:t>
            </a:r>
            <a:r>
              <a:rPr lang="en-US" altLang="en-US" dirty="0" smtClean="0">
                <a:solidFill>
                  <a:schemeClr val="bg1"/>
                </a:solidFill>
              </a:rPr>
              <a:t> me </a:t>
            </a:r>
            <a:r>
              <a:rPr lang="en-US" altLang="en-US" dirty="0" err="1" smtClean="0">
                <a:solidFill>
                  <a:schemeClr val="bg1"/>
                </a:solidFill>
              </a:rPr>
              <a:t>kompjuterin</a:t>
            </a:r>
            <a:r>
              <a:rPr lang="en-US" altLang="en-US" dirty="0" smtClean="0">
                <a:solidFill>
                  <a:schemeClr val="bg1"/>
                </a:solidFill>
              </a:rPr>
              <a:t> </a:t>
            </a:r>
            <a:r>
              <a:rPr lang="en-US" altLang="en-US" dirty="0" err="1" smtClean="0">
                <a:solidFill>
                  <a:schemeClr val="bg1"/>
                </a:solidFill>
              </a:rPr>
              <a:t>te</a:t>
            </a:r>
            <a:r>
              <a:rPr lang="en-US" altLang="en-US" dirty="0" smtClean="0">
                <a:solidFill>
                  <a:schemeClr val="bg1"/>
                </a:solidFill>
              </a:rPr>
              <a:t> </a:t>
            </a:r>
            <a:r>
              <a:rPr lang="en-US" altLang="en-US" dirty="0" err="1" smtClean="0">
                <a:solidFill>
                  <a:schemeClr val="bg1"/>
                </a:solidFill>
              </a:rPr>
              <a:t>konfigurojne</a:t>
            </a:r>
            <a:r>
              <a:rPr lang="en-US" altLang="en-US" dirty="0" smtClean="0">
                <a:solidFill>
                  <a:schemeClr val="bg1"/>
                </a:solidFill>
              </a:rPr>
              <a:t> </a:t>
            </a:r>
            <a:r>
              <a:rPr lang="en-US" altLang="en-US" dirty="0" err="1" smtClean="0">
                <a:solidFill>
                  <a:schemeClr val="bg1"/>
                </a:solidFill>
              </a:rPr>
              <a:t>dhe</a:t>
            </a:r>
            <a:r>
              <a:rPr lang="en-US" altLang="en-US" dirty="0" smtClean="0">
                <a:solidFill>
                  <a:schemeClr val="bg1"/>
                </a:solidFill>
              </a:rPr>
              <a:t> </a:t>
            </a:r>
            <a:r>
              <a:rPr lang="en-US" altLang="en-US" dirty="0" err="1" smtClean="0">
                <a:solidFill>
                  <a:schemeClr val="bg1"/>
                </a:solidFill>
              </a:rPr>
              <a:t>te</a:t>
            </a:r>
            <a:r>
              <a:rPr lang="en-US" altLang="en-US" dirty="0" smtClean="0">
                <a:solidFill>
                  <a:schemeClr val="bg1"/>
                </a:solidFill>
              </a:rPr>
              <a:t> </a:t>
            </a:r>
            <a:r>
              <a:rPr lang="en-US" altLang="en-US" dirty="0" err="1" smtClean="0">
                <a:solidFill>
                  <a:schemeClr val="bg1"/>
                </a:solidFill>
              </a:rPr>
              <a:t>zgjidhin</a:t>
            </a:r>
            <a:r>
              <a:rPr lang="en-US" altLang="en-US" dirty="0" smtClean="0">
                <a:solidFill>
                  <a:schemeClr val="bg1"/>
                </a:solidFill>
              </a:rPr>
              <a:t> </a:t>
            </a:r>
            <a:r>
              <a:rPr lang="en-US" altLang="en-US" dirty="0" err="1" smtClean="0">
                <a:solidFill>
                  <a:schemeClr val="bg1"/>
                </a:solidFill>
              </a:rPr>
              <a:t>problemet</a:t>
            </a:r>
            <a:r>
              <a:rPr lang="en-US" altLang="en-US" dirty="0" smtClean="0">
                <a:solidFill>
                  <a:schemeClr val="bg1"/>
                </a:solidFill>
              </a:rPr>
              <a:t> me </a:t>
            </a:r>
            <a:r>
              <a:rPr lang="en-US" altLang="en-US" dirty="0" err="1" smtClean="0">
                <a:solidFill>
                  <a:schemeClr val="bg1"/>
                </a:solidFill>
              </a:rPr>
              <a:t>keto</a:t>
            </a:r>
            <a:r>
              <a:rPr lang="en-US" altLang="en-US" dirty="0" smtClean="0">
                <a:solidFill>
                  <a:schemeClr val="bg1"/>
                </a:solidFill>
              </a:rPr>
              <a:t> </a:t>
            </a:r>
            <a:r>
              <a:rPr lang="en-US" altLang="en-US" dirty="0" err="1" smtClean="0">
                <a:solidFill>
                  <a:schemeClr val="bg1"/>
                </a:solidFill>
              </a:rPr>
              <a:t>pajisje</a:t>
            </a:r>
            <a:r>
              <a:rPr lang="en-US" altLang="en-US" dirty="0">
                <a:solidFill>
                  <a:schemeClr val="bg1"/>
                </a:solidFill>
              </a:rPr>
              <a:t>.</a:t>
            </a:r>
            <a:r>
              <a:rPr lang="en-US" altLang="en-US" dirty="0" smtClean="0">
                <a:solidFill>
                  <a:schemeClr val="bg1"/>
                </a:solidFill>
              </a:rPr>
              <a:t> </a:t>
            </a:r>
          </a:p>
          <a:p>
            <a:r>
              <a:rPr lang="en-US" altLang="en-US" dirty="0" err="1" smtClean="0">
                <a:solidFill>
                  <a:schemeClr val="bg1"/>
                </a:solidFill>
              </a:rPr>
              <a:t>Lejon</a:t>
            </a:r>
            <a:r>
              <a:rPr lang="en-US" altLang="en-US" dirty="0" smtClean="0">
                <a:solidFill>
                  <a:schemeClr val="bg1"/>
                </a:solidFill>
              </a:rPr>
              <a:t> </a:t>
            </a:r>
            <a:r>
              <a:rPr lang="en-US" altLang="en-US" dirty="0" err="1" smtClean="0">
                <a:solidFill>
                  <a:schemeClr val="bg1"/>
                </a:solidFill>
              </a:rPr>
              <a:t>te</a:t>
            </a:r>
            <a:r>
              <a:rPr lang="en-US" altLang="en-US" dirty="0" smtClean="0">
                <a:solidFill>
                  <a:schemeClr val="bg1"/>
                </a:solidFill>
              </a:rPr>
              <a:t> </a:t>
            </a:r>
            <a:r>
              <a:rPr lang="en-US" altLang="en-US" dirty="0" err="1" smtClean="0">
                <a:solidFill>
                  <a:schemeClr val="bg1"/>
                </a:solidFill>
              </a:rPr>
              <a:t>shihet</a:t>
            </a:r>
            <a:r>
              <a:rPr lang="en-US" altLang="en-US" dirty="0" smtClean="0">
                <a:solidFill>
                  <a:schemeClr val="bg1"/>
                </a:solidFill>
              </a:rPr>
              <a:t> </a:t>
            </a:r>
            <a:r>
              <a:rPr lang="en-US" altLang="en-US" dirty="0" err="1" smtClean="0">
                <a:solidFill>
                  <a:schemeClr val="bg1"/>
                </a:solidFill>
              </a:rPr>
              <a:t>informacion</a:t>
            </a:r>
            <a:r>
              <a:rPr lang="en-US" altLang="en-US" dirty="0" smtClean="0">
                <a:solidFill>
                  <a:schemeClr val="bg1"/>
                </a:solidFill>
              </a:rPr>
              <a:t> </a:t>
            </a:r>
            <a:r>
              <a:rPr lang="en-US" altLang="en-US" dirty="0" err="1" smtClean="0">
                <a:solidFill>
                  <a:schemeClr val="bg1"/>
                </a:solidFill>
              </a:rPr>
              <a:t>rreth</a:t>
            </a:r>
            <a:r>
              <a:rPr lang="en-US" altLang="en-US" dirty="0" smtClean="0">
                <a:solidFill>
                  <a:schemeClr val="bg1"/>
                </a:solidFill>
              </a:rPr>
              <a:t> </a:t>
            </a:r>
            <a:r>
              <a:rPr lang="en-US" altLang="en-US" dirty="0" err="1" smtClean="0">
                <a:solidFill>
                  <a:schemeClr val="bg1"/>
                </a:solidFill>
              </a:rPr>
              <a:t>asaj</a:t>
            </a:r>
            <a:r>
              <a:rPr lang="en-US" altLang="en-US" dirty="0" smtClean="0">
                <a:solidFill>
                  <a:schemeClr val="bg1"/>
                </a:solidFill>
              </a:rPr>
              <a:t> </a:t>
            </a:r>
            <a:r>
              <a:rPr lang="en-US" altLang="en-US" dirty="0" err="1" smtClean="0">
                <a:solidFill>
                  <a:schemeClr val="bg1"/>
                </a:solidFill>
              </a:rPr>
              <a:t>qe</a:t>
            </a:r>
            <a:r>
              <a:rPr lang="en-US" altLang="en-US" dirty="0" smtClean="0">
                <a:solidFill>
                  <a:schemeClr val="bg1"/>
                </a:solidFill>
              </a:rPr>
              <a:t> </a:t>
            </a:r>
            <a:r>
              <a:rPr lang="en-US" altLang="en-US" dirty="0" err="1" smtClean="0">
                <a:solidFill>
                  <a:schemeClr val="bg1"/>
                </a:solidFill>
              </a:rPr>
              <a:t>eshte</a:t>
            </a:r>
            <a:r>
              <a:rPr lang="en-US" altLang="en-US" dirty="0" smtClean="0">
                <a:solidFill>
                  <a:schemeClr val="bg1"/>
                </a:solidFill>
              </a:rPr>
              <a:t> </a:t>
            </a:r>
            <a:r>
              <a:rPr lang="en-US" altLang="en-US" dirty="0" err="1" smtClean="0">
                <a:solidFill>
                  <a:schemeClr val="bg1"/>
                </a:solidFill>
              </a:rPr>
              <a:t>bere</a:t>
            </a:r>
            <a:r>
              <a:rPr lang="en-US" altLang="en-US" dirty="0" smtClean="0">
                <a:solidFill>
                  <a:schemeClr val="bg1"/>
                </a:solidFill>
              </a:rPr>
              <a:t>, </a:t>
            </a:r>
            <a:r>
              <a:rPr lang="en-US" altLang="en-US" dirty="0" err="1" smtClean="0">
                <a:solidFill>
                  <a:schemeClr val="bg1"/>
                </a:solidFill>
              </a:rPr>
              <a:t>modelin</a:t>
            </a:r>
            <a:r>
              <a:rPr lang="en-US" altLang="en-US" dirty="0" smtClean="0">
                <a:solidFill>
                  <a:schemeClr val="bg1"/>
                </a:solidFill>
              </a:rPr>
              <a:t>, </a:t>
            </a:r>
            <a:r>
              <a:rPr lang="en-US" altLang="en-US" dirty="0" err="1" smtClean="0">
                <a:solidFill>
                  <a:schemeClr val="bg1"/>
                </a:solidFill>
              </a:rPr>
              <a:t>prodhuesin</a:t>
            </a:r>
            <a:r>
              <a:rPr lang="en-US" altLang="en-US" dirty="0" smtClean="0">
                <a:solidFill>
                  <a:schemeClr val="bg1"/>
                </a:solidFill>
              </a:rPr>
              <a:t> </a:t>
            </a:r>
            <a:r>
              <a:rPr lang="en-US" altLang="en-US" dirty="0" err="1" smtClean="0">
                <a:solidFill>
                  <a:schemeClr val="bg1"/>
                </a:solidFill>
              </a:rPr>
              <a:t>dhe</a:t>
            </a:r>
            <a:r>
              <a:rPr lang="en-US" altLang="en-US" dirty="0" smtClean="0">
                <a:solidFill>
                  <a:schemeClr val="bg1"/>
                </a:solidFill>
              </a:rPr>
              <a:t> </a:t>
            </a:r>
            <a:r>
              <a:rPr lang="en-US" altLang="en-US" dirty="0" err="1" smtClean="0">
                <a:solidFill>
                  <a:schemeClr val="bg1"/>
                </a:solidFill>
              </a:rPr>
              <a:t>ju</a:t>
            </a:r>
            <a:r>
              <a:rPr lang="en-US" altLang="en-US" dirty="0" smtClean="0">
                <a:solidFill>
                  <a:schemeClr val="bg1"/>
                </a:solidFill>
              </a:rPr>
              <a:t> </a:t>
            </a:r>
            <a:r>
              <a:rPr lang="en-US" altLang="en-US" dirty="0" err="1" smtClean="0">
                <a:solidFill>
                  <a:schemeClr val="bg1"/>
                </a:solidFill>
              </a:rPr>
              <a:t>jep</a:t>
            </a:r>
            <a:r>
              <a:rPr lang="en-US" altLang="en-US" dirty="0" smtClean="0">
                <a:solidFill>
                  <a:schemeClr val="bg1"/>
                </a:solidFill>
              </a:rPr>
              <a:t> </a:t>
            </a:r>
            <a:r>
              <a:rPr lang="en-US" altLang="en-US" dirty="0" err="1" smtClean="0">
                <a:solidFill>
                  <a:schemeClr val="bg1"/>
                </a:solidFill>
              </a:rPr>
              <a:t>juve</a:t>
            </a:r>
            <a:r>
              <a:rPr lang="en-US" altLang="en-US" dirty="0" smtClean="0">
                <a:solidFill>
                  <a:schemeClr val="bg1"/>
                </a:solidFill>
              </a:rPr>
              <a:t> </a:t>
            </a:r>
            <a:r>
              <a:rPr lang="en-US" altLang="en-US" dirty="0" err="1" smtClean="0">
                <a:solidFill>
                  <a:schemeClr val="bg1"/>
                </a:solidFill>
              </a:rPr>
              <a:t>informacion</a:t>
            </a:r>
            <a:r>
              <a:rPr lang="en-US" altLang="en-US" dirty="0" smtClean="0">
                <a:solidFill>
                  <a:schemeClr val="bg1"/>
                </a:solidFill>
              </a:rPr>
              <a:t> </a:t>
            </a:r>
            <a:r>
              <a:rPr lang="en-US" altLang="en-US" dirty="0" err="1" smtClean="0">
                <a:solidFill>
                  <a:schemeClr val="bg1"/>
                </a:solidFill>
              </a:rPr>
              <a:t>te</a:t>
            </a:r>
            <a:r>
              <a:rPr lang="en-US" altLang="en-US" dirty="0" smtClean="0">
                <a:solidFill>
                  <a:schemeClr val="bg1"/>
                </a:solidFill>
              </a:rPr>
              <a:t> </a:t>
            </a:r>
            <a:r>
              <a:rPr lang="en-US" altLang="en-US" dirty="0" err="1" smtClean="0">
                <a:solidFill>
                  <a:schemeClr val="bg1"/>
                </a:solidFill>
              </a:rPr>
              <a:t>detajuar</a:t>
            </a:r>
            <a:r>
              <a:rPr lang="en-US" altLang="en-US" dirty="0" smtClean="0">
                <a:solidFill>
                  <a:schemeClr val="bg1"/>
                </a:solidFill>
              </a:rPr>
              <a:t> </a:t>
            </a:r>
            <a:r>
              <a:rPr lang="en-US" altLang="en-US" dirty="0" err="1" smtClean="0">
                <a:solidFill>
                  <a:schemeClr val="bg1"/>
                </a:solidFill>
              </a:rPr>
              <a:t>rreth</a:t>
            </a:r>
            <a:r>
              <a:rPr lang="en-US" altLang="en-US" dirty="0" smtClean="0">
                <a:solidFill>
                  <a:schemeClr val="bg1"/>
                </a:solidFill>
              </a:rPr>
              <a:t> </a:t>
            </a:r>
            <a:r>
              <a:rPr lang="en-US" altLang="en-US" dirty="0" err="1" smtClean="0">
                <a:solidFill>
                  <a:schemeClr val="bg1"/>
                </a:solidFill>
              </a:rPr>
              <a:t>kapaciteteve</a:t>
            </a:r>
            <a:r>
              <a:rPr lang="en-US" altLang="en-US" dirty="0" smtClean="0">
                <a:solidFill>
                  <a:schemeClr val="bg1"/>
                </a:solidFill>
              </a:rPr>
              <a:t> </a:t>
            </a:r>
            <a:r>
              <a:rPr lang="en-US" altLang="en-US" dirty="0" err="1" smtClean="0">
                <a:solidFill>
                  <a:schemeClr val="bg1"/>
                </a:solidFill>
              </a:rPr>
              <a:t>te</a:t>
            </a:r>
            <a:r>
              <a:rPr lang="en-US" altLang="en-US" dirty="0" smtClean="0">
                <a:solidFill>
                  <a:schemeClr val="bg1"/>
                </a:solidFill>
              </a:rPr>
              <a:t> </a:t>
            </a:r>
            <a:r>
              <a:rPr lang="en-US" altLang="en-US" dirty="0" err="1" smtClean="0">
                <a:solidFill>
                  <a:schemeClr val="bg1"/>
                </a:solidFill>
              </a:rPr>
              <a:t>sinkronizimit</a:t>
            </a:r>
            <a:r>
              <a:rPr lang="en-US" altLang="en-US" dirty="0" smtClean="0">
                <a:solidFill>
                  <a:schemeClr val="bg1"/>
                </a:solidFill>
              </a:rPr>
              <a:t> </a:t>
            </a:r>
            <a:r>
              <a:rPr lang="en-US" altLang="en-US" dirty="0" err="1" smtClean="0">
                <a:solidFill>
                  <a:schemeClr val="bg1"/>
                </a:solidFill>
              </a:rPr>
              <a:t>te</a:t>
            </a:r>
            <a:r>
              <a:rPr lang="en-US" altLang="en-US" dirty="0" smtClean="0">
                <a:solidFill>
                  <a:schemeClr val="bg1"/>
                </a:solidFill>
              </a:rPr>
              <a:t> </a:t>
            </a:r>
            <a:r>
              <a:rPr lang="en-US" altLang="en-US" dirty="0" err="1" smtClean="0">
                <a:solidFill>
                  <a:schemeClr val="bg1"/>
                </a:solidFill>
              </a:rPr>
              <a:t>nje</a:t>
            </a:r>
            <a:r>
              <a:rPr lang="en-US" altLang="en-US" dirty="0" smtClean="0">
                <a:solidFill>
                  <a:schemeClr val="bg1"/>
                </a:solidFill>
              </a:rPr>
              <a:t> </a:t>
            </a:r>
            <a:r>
              <a:rPr lang="en-US" altLang="en-US" dirty="0" err="1" smtClean="0">
                <a:solidFill>
                  <a:schemeClr val="bg1"/>
                </a:solidFill>
              </a:rPr>
              <a:t>telefoni</a:t>
            </a:r>
            <a:r>
              <a:rPr lang="en-US" altLang="en-US" dirty="0" smtClean="0">
                <a:solidFill>
                  <a:schemeClr val="bg1"/>
                </a:solidFill>
              </a:rPr>
              <a:t> mobile </a:t>
            </a:r>
            <a:r>
              <a:rPr lang="en-US" altLang="en-US" dirty="0" err="1" smtClean="0">
                <a:solidFill>
                  <a:schemeClr val="bg1"/>
                </a:solidFill>
              </a:rPr>
              <a:t>apo</a:t>
            </a:r>
            <a:r>
              <a:rPr lang="en-US" altLang="en-US" dirty="0" smtClean="0">
                <a:solidFill>
                  <a:schemeClr val="bg1"/>
                </a:solidFill>
              </a:rPr>
              <a:t> </a:t>
            </a:r>
            <a:r>
              <a:rPr lang="en-US" altLang="en-US" dirty="0" err="1" smtClean="0">
                <a:solidFill>
                  <a:schemeClr val="bg1"/>
                </a:solidFill>
              </a:rPr>
              <a:t>edhe</a:t>
            </a:r>
            <a:r>
              <a:rPr lang="en-US" altLang="en-US" dirty="0" smtClean="0">
                <a:solidFill>
                  <a:schemeClr val="bg1"/>
                </a:solidFill>
              </a:rPr>
              <a:t> </a:t>
            </a:r>
            <a:r>
              <a:rPr lang="en-US" altLang="en-US" dirty="0" err="1" smtClean="0">
                <a:solidFill>
                  <a:schemeClr val="bg1"/>
                </a:solidFill>
              </a:rPr>
              <a:t>pajisjeve</a:t>
            </a:r>
            <a:r>
              <a:rPr lang="en-US" altLang="en-US" dirty="0" smtClean="0">
                <a:solidFill>
                  <a:schemeClr val="bg1"/>
                </a:solidFill>
              </a:rPr>
              <a:t> mobile. </a:t>
            </a:r>
            <a:endParaRPr lang="en-US" altLang="en-US" dirty="0"/>
          </a:p>
        </p:txBody>
      </p:sp>
    </p:spTree>
    <p:custDataLst>
      <p:tags r:id="rId1"/>
    </p:custData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Administrative Tools</a:t>
            </a:r>
            <a:endParaRPr lang="en-US" dirty="0"/>
          </a:p>
        </p:txBody>
      </p:sp>
      <p:sp>
        <p:nvSpPr>
          <p:cNvPr id="4" name="Content Placeholder 2"/>
          <p:cNvSpPr>
            <a:spLocks noGrp="1"/>
          </p:cNvSpPr>
          <p:nvPr>
            <p:ph type="body" sz="quarter" idx="10"/>
          </p:nvPr>
        </p:nvSpPr>
        <p:spPr>
          <a:xfrm>
            <a:off x="269239" y="1189177"/>
            <a:ext cx="11653523" cy="2154436"/>
          </a:xfrm>
        </p:spPr>
        <p:txBody>
          <a:bodyPr/>
          <a:lstStyle/>
          <a:p>
            <a:pPr lvl="1"/>
            <a:r>
              <a:rPr lang="en-US" dirty="0" smtClean="0"/>
              <a:t>MMC</a:t>
            </a:r>
          </a:p>
          <a:p>
            <a:pPr lvl="1"/>
            <a:r>
              <a:rPr lang="en-US" dirty="0" smtClean="0"/>
              <a:t>Administrative Tools</a:t>
            </a:r>
          </a:p>
          <a:p>
            <a:pPr lvl="1"/>
            <a:r>
              <a:rPr lang="en-US" dirty="0" smtClean="0"/>
              <a:t>Computer Management</a:t>
            </a:r>
          </a:p>
          <a:p>
            <a:pPr lvl="1"/>
            <a:r>
              <a:rPr lang="en-US" dirty="0" smtClean="0"/>
              <a:t>Server Manager</a:t>
            </a:r>
          </a:p>
          <a:p>
            <a:pPr lvl="1"/>
            <a:r>
              <a:rPr lang="en-US" dirty="0" smtClean="0"/>
              <a:t>Services</a:t>
            </a:r>
          </a:p>
          <a:p>
            <a:pPr lvl="1"/>
            <a:r>
              <a:rPr lang="en-US" dirty="0" smtClean="0"/>
              <a:t>Registry</a:t>
            </a:r>
          </a:p>
        </p:txBody>
      </p:sp>
      <p:sp>
        <p:nvSpPr>
          <p:cNvPr id="3" name="Rectangle 2"/>
          <p:cNvSpPr/>
          <p:nvPr/>
        </p:nvSpPr>
        <p:spPr>
          <a:xfrm>
            <a:off x="4876800" y="1371600"/>
            <a:ext cx="6096000" cy="2554545"/>
          </a:xfrm>
          <a:prstGeom prst="rect">
            <a:avLst/>
          </a:prstGeom>
        </p:spPr>
        <p:txBody>
          <a:bodyPr>
            <a:spAutoFit/>
          </a:bodyPr>
          <a:lstStyle/>
          <a:p>
            <a:pPr>
              <a:defRPr/>
            </a:pPr>
            <a:r>
              <a:rPr lang="en-US" sz="1600" dirty="0" smtClean="0">
                <a:solidFill>
                  <a:schemeClr val="bg1"/>
                </a:solidFill>
              </a:rPr>
              <a:t>“Administrative Tools” </a:t>
            </a:r>
            <a:r>
              <a:rPr lang="en-US" sz="1600" dirty="0" err="1" smtClean="0">
                <a:solidFill>
                  <a:schemeClr val="bg1"/>
                </a:solidFill>
              </a:rPr>
              <a:t>eshte</a:t>
            </a:r>
            <a:r>
              <a:rPr lang="en-US" sz="1600" dirty="0" smtClean="0">
                <a:solidFill>
                  <a:schemeClr val="bg1"/>
                </a:solidFill>
              </a:rPr>
              <a:t> </a:t>
            </a:r>
            <a:r>
              <a:rPr lang="en-US" sz="1600" dirty="0" err="1" smtClean="0">
                <a:solidFill>
                  <a:schemeClr val="bg1"/>
                </a:solidFill>
              </a:rPr>
              <a:t>nje</a:t>
            </a:r>
            <a:r>
              <a:rPr lang="en-US" sz="1600" dirty="0" smtClean="0">
                <a:solidFill>
                  <a:schemeClr val="bg1"/>
                </a:solidFill>
              </a:rPr>
              <a:t> </a:t>
            </a:r>
            <a:r>
              <a:rPr lang="en-US" sz="1600" dirty="0" err="1" smtClean="0">
                <a:solidFill>
                  <a:schemeClr val="bg1"/>
                </a:solidFill>
              </a:rPr>
              <a:t>dosje</a:t>
            </a:r>
            <a:r>
              <a:rPr lang="en-US" sz="1600" dirty="0" smtClean="0">
                <a:solidFill>
                  <a:schemeClr val="bg1"/>
                </a:solidFill>
              </a:rPr>
              <a:t> ne  Control </a:t>
            </a:r>
            <a:r>
              <a:rPr lang="en-US" sz="1600" dirty="0">
                <a:solidFill>
                  <a:schemeClr val="bg1"/>
                </a:solidFill>
              </a:rPr>
              <a:t>Panel </a:t>
            </a:r>
            <a:r>
              <a:rPr lang="en-US" sz="1600" dirty="0" err="1" smtClean="0">
                <a:solidFill>
                  <a:schemeClr val="bg1"/>
                </a:solidFill>
              </a:rPr>
              <a:t>qe</a:t>
            </a:r>
            <a:r>
              <a:rPr lang="en-US" sz="1600" dirty="0" smtClean="0">
                <a:solidFill>
                  <a:schemeClr val="bg1"/>
                </a:solidFill>
              </a:rPr>
              <a:t> </a:t>
            </a:r>
            <a:r>
              <a:rPr lang="en-US" sz="1600" dirty="0" err="1" smtClean="0">
                <a:solidFill>
                  <a:schemeClr val="bg1"/>
                </a:solidFill>
              </a:rPr>
              <a:t>permban</a:t>
            </a:r>
            <a:r>
              <a:rPr lang="en-US" sz="1600" dirty="0" smtClean="0">
                <a:solidFill>
                  <a:schemeClr val="bg1"/>
                </a:solidFill>
              </a:rPr>
              <a:t> “tools” per </a:t>
            </a:r>
            <a:r>
              <a:rPr lang="en-US" sz="1600" dirty="0" err="1" smtClean="0">
                <a:solidFill>
                  <a:schemeClr val="bg1"/>
                </a:solidFill>
              </a:rPr>
              <a:t>administratoret</a:t>
            </a:r>
            <a:r>
              <a:rPr lang="en-US" sz="1600" dirty="0" smtClean="0">
                <a:solidFill>
                  <a:schemeClr val="bg1"/>
                </a:solidFill>
              </a:rPr>
              <a:t> e </a:t>
            </a:r>
            <a:r>
              <a:rPr lang="en-US" sz="1600" dirty="0" err="1" smtClean="0">
                <a:solidFill>
                  <a:schemeClr val="bg1"/>
                </a:solidFill>
              </a:rPr>
              <a:t>sistemit</a:t>
            </a:r>
            <a:r>
              <a:rPr lang="en-US" sz="1600" dirty="0" smtClean="0">
                <a:solidFill>
                  <a:schemeClr val="bg1"/>
                </a:solidFill>
              </a:rPr>
              <a:t> </a:t>
            </a:r>
            <a:r>
              <a:rPr lang="en-US" sz="1600" dirty="0" err="1" smtClean="0">
                <a:solidFill>
                  <a:schemeClr val="bg1"/>
                </a:solidFill>
              </a:rPr>
              <a:t>dhe</a:t>
            </a:r>
            <a:r>
              <a:rPr lang="en-US" sz="1600" dirty="0" smtClean="0">
                <a:solidFill>
                  <a:schemeClr val="bg1"/>
                </a:solidFill>
              </a:rPr>
              <a:t> </a:t>
            </a:r>
            <a:r>
              <a:rPr lang="en-US" sz="1600" dirty="0" err="1" smtClean="0">
                <a:solidFill>
                  <a:schemeClr val="bg1"/>
                </a:solidFill>
              </a:rPr>
              <a:t>perdoruesit</a:t>
            </a:r>
            <a:r>
              <a:rPr lang="en-US" sz="1600" dirty="0" smtClean="0">
                <a:solidFill>
                  <a:schemeClr val="bg1"/>
                </a:solidFill>
              </a:rPr>
              <a:t> e </a:t>
            </a:r>
            <a:r>
              <a:rPr lang="en-US" sz="1600" dirty="0" err="1" smtClean="0">
                <a:solidFill>
                  <a:schemeClr val="bg1"/>
                </a:solidFill>
              </a:rPr>
              <a:t>avancuar</a:t>
            </a:r>
            <a:r>
              <a:rPr lang="en-US" sz="1600" dirty="0" smtClean="0">
                <a:solidFill>
                  <a:schemeClr val="bg1"/>
                </a:solidFill>
              </a:rPr>
              <a:t>.</a:t>
            </a:r>
          </a:p>
          <a:p>
            <a:pPr>
              <a:defRPr/>
            </a:pPr>
            <a:r>
              <a:rPr lang="en-US" sz="1600" dirty="0" smtClean="0">
                <a:solidFill>
                  <a:schemeClr val="bg1"/>
                </a:solidFill>
              </a:rPr>
              <a:t>Per </a:t>
            </a:r>
            <a:r>
              <a:rPr lang="en-US" sz="1600" dirty="0" err="1" smtClean="0">
                <a:solidFill>
                  <a:schemeClr val="bg1"/>
                </a:solidFill>
              </a:rPr>
              <a:t>te</a:t>
            </a:r>
            <a:r>
              <a:rPr lang="en-US" sz="1600" dirty="0" smtClean="0">
                <a:solidFill>
                  <a:schemeClr val="bg1"/>
                </a:solidFill>
              </a:rPr>
              <a:t> </a:t>
            </a:r>
            <a:r>
              <a:rPr lang="en-US" sz="1600" dirty="0" err="1" smtClean="0">
                <a:solidFill>
                  <a:schemeClr val="bg1"/>
                </a:solidFill>
              </a:rPr>
              <a:t>aksesuar</a:t>
            </a:r>
            <a:r>
              <a:rPr lang="en-US" sz="1600" dirty="0" smtClean="0">
                <a:solidFill>
                  <a:schemeClr val="bg1"/>
                </a:solidFill>
              </a:rPr>
              <a:t> “Administrative Tools”, hap  “Control Panel”, hap “Administrative Tools” duke </a:t>
            </a:r>
            <a:r>
              <a:rPr lang="en-US" sz="1600" dirty="0" err="1" smtClean="0">
                <a:solidFill>
                  <a:schemeClr val="bg1"/>
                </a:solidFill>
              </a:rPr>
              <a:t>klikuar</a:t>
            </a:r>
            <a:r>
              <a:rPr lang="en-US" sz="1600" dirty="0" smtClean="0">
                <a:solidFill>
                  <a:schemeClr val="bg1"/>
                </a:solidFill>
              </a:rPr>
              <a:t> Start</a:t>
            </a:r>
            <a:r>
              <a:rPr lang="en-US" sz="1600" dirty="0">
                <a:solidFill>
                  <a:schemeClr val="bg1"/>
                </a:solidFill>
              </a:rPr>
              <a:t>, Control Panel, System, and Security </a:t>
            </a:r>
            <a:r>
              <a:rPr lang="en-US" sz="1600" dirty="0" err="1" smtClean="0">
                <a:solidFill>
                  <a:schemeClr val="bg1"/>
                </a:solidFill>
              </a:rPr>
              <a:t>ndersa</a:t>
            </a:r>
            <a:r>
              <a:rPr lang="en-US" sz="1600" dirty="0" smtClean="0">
                <a:solidFill>
                  <a:schemeClr val="bg1"/>
                </a:solidFill>
              </a:rPr>
              <a:t> </a:t>
            </a:r>
            <a:r>
              <a:rPr lang="en-US" sz="1600" dirty="0" err="1" smtClean="0">
                <a:solidFill>
                  <a:schemeClr val="bg1"/>
                </a:solidFill>
              </a:rPr>
              <a:t>tek</a:t>
            </a:r>
            <a:r>
              <a:rPr lang="en-US" sz="1600" dirty="0" smtClean="0">
                <a:solidFill>
                  <a:schemeClr val="bg1"/>
                </a:solidFill>
              </a:rPr>
              <a:t> </a:t>
            </a:r>
            <a:r>
              <a:rPr lang="en-US" sz="1600" dirty="0" err="1" smtClean="0">
                <a:solidFill>
                  <a:schemeClr val="bg1"/>
                </a:solidFill>
              </a:rPr>
              <a:t>pamja</a:t>
            </a:r>
            <a:r>
              <a:rPr lang="en-US" sz="1600" dirty="0" smtClean="0">
                <a:solidFill>
                  <a:schemeClr val="bg1"/>
                </a:solidFill>
              </a:rPr>
              <a:t> Category </a:t>
            </a:r>
            <a:r>
              <a:rPr lang="en-US" sz="1600" dirty="0">
                <a:solidFill>
                  <a:schemeClr val="bg1"/>
                </a:solidFill>
              </a:rPr>
              <a:t>View </a:t>
            </a:r>
            <a:r>
              <a:rPr lang="en-US" sz="1600" dirty="0" err="1" smtClean="0">
                <a:solidFill>
                  <a:schemeClr val="bg1"/>
                </a:solidFill>
              </a:rPr>
              <a:t>ose</a:t>
            </a:r>
            <a:r>
              <a:rPr lang="en-US" sz="1600" dirty="0" smtClean="0">
                <a:solidFill>
                  <a:schemeClr val="bg1"/>
                </a:solidFill>
              </a:rPr>
              <a:t> </a:t>
            </a:r>
            <a:r>
              <a:rPr lang="en-US" sz="1600" dirty="0" err="1" smtClean="0">
                <a:solidFill>
                  <a:schemeClr val="bg1"/>
                </a:solidFill>
              </a:rPr>
              <a:t>kliko</a:t>
            </a:r>
            <a:r>
              <a:rPr lang="en-US" sz="1600" dirty="0" smtClean="0">
                <a:solidFill>
                  <a:schemeClr val="bg1"/>
                </a:solidFill>
              </a:rPr>
              <a:t> </a:t>
            </a:r>
            <a:r>
              <a:rPr lang="en-US" sz="1600" dirty="0" err="1" smtClean="0">
                <a:solidFill>
                  <a:schemeClr val="bg1"/>
                </a:solidFill>
              </a:rPr>
              <a:t>dy</a:t>
            </a:r>
            <a:r>
              <a:rPr lang="en-US" sz="1600" dirty="0" smtClean="0">
                <a:solidFill>
                  <a:schemeClr val="bg1"/>
                </a:solidFill>
              </a:rPr>
              <a:t> here </a:t>
            </a:r>
            <a:r>
              <a:rPr lang="en-US" sz="1600" dirty="0" err="1" smtClean="0">
                <a:solidFill>
                  <a:schemeClr val="bg1"/>
                </a:solidFill>
              </a:rPr>
              <a:t>ikonen</a:t>
            </a:r>
            <a:r>
              <a:rPr lang="en-US" sz="1600" dirty="0" smtClean="0">
                <a:solidFill>
                  <a:schemeClr val="bg1"/>
                </a:solidFill>
              </a:rPr>
              <a:t> “Administrative Tools” </a:t>
            </a:r>
            <a:r>
              <a:rPr lang="en-US" sz="1600" dirty="0" err="1" smtClean="0">
                <a:solidFill>
                  <a:schemeClr val="bg1"/>
                </a:solidFill>
              </a:rPr>
              <a:t>ndersa</a:t>
            </a:r>
            <a:r>
              <a:rPr lang="en-US" sz="1600" dirty="0" smtClean="0">
                <a:solidFill>
                  <a:schemeClr val="bg1"/>
                </a:solidFill>
              </a:rPr>
              <a:t> </a:t>
            </a:r>
            <a:r>
              <a:rPr lang="en-US" sz="1600" dirty="0" err="1" smtClean="0">
                <a:solidFill>
                  <a:schemeClr val="bg1"/>
                </a:solidFill>
              </a:rPr>
              <a:t>jeni</a:t>
            </a:r>
            <a:r>
              <a:rPr lang="en-US" sz="1600" dirty="0" smtClean="0">
                <a:solidFill>
                  <a:schemeClr val="bg1"/>
                </a:solidFill>
              </a:rPr>
              <a:t> ne Icon </a:t>
            </a:r>
            <a:r>
              <a:rPr lang="en-US" sz="1600" dirty="0">
                <a:solidFill>
                  <a:schemeClr val="bg1"/>
                </a:solidFill>
              </a:rPr>
              <a:t>view. </a:t>
            </a:r>
          </a:p>
          <a:p>
            <a:pPr lvl="1">
              <a:defRPr/>
            </a:pPr>
            <a:r>
              <a:rPr lang="en-US" sz="1600" dirty="0" err="1" smtClean="0">
                <a:solidFill>
                  <a:schemeClr val="bg1"/>
                </a:solidFill>
              </a:rPr>
              <a:t>Gjithashut</a:t>
            </a:r>
            <a:r>
              <a:rPr lang="en-US" sz="1600" dirty="0" smtClean="0">
                <a:solidFill>
                  <a:schemeClr val="bg1"/>
                </a:solidFill>
              </a:rPr>
              <a:t> </a:t>
            </a:r>
            <a:r>
              <a:rPr lang="en-US" sz="1600" dirty="0" err="1" smtClean="0">
                <a:solidFill>
                  <a:schemeClr val="bg1"/>
                </a:solidFill>
              </a:rPr>
              <a:t>ka</a:t>
            </a:r>
            <a:r>
              <a:rPr lang="en-US" sz="1600" dirty="0" smtClean="0">
                <a:solidFill>
                  <a:schemeClr val="bg1"/>
                </a:solidFill>
              </a:rPr>
              <a:t> </a:t>
            </a:r>
            <a:r>
              <a:rPr lang="en-US" sz="1600" dirty="0" err="1" smtClean="0">
                <a:solidFill>
                  <a:schemeClr val="bg1"/>
                </a:solidFill>
              </a:rPr>
              <a:t>nje</a:t>
            </a:r>
            <a:r>
              <a:rPr lang="en-US" sz="1600" dirty="0" smtClean="0">
                <a:solidFill>
                  <a:schemeClr val="bg1"/>
                </a:solidFill>
              </a:rPr>
              <a:t> link </a:t>
            </a:r>
            <a:r>
              <a:rPr lang="en-US" sz="1600" dirty="0" err="1" smtClean="0">
                <a:solidFill>
                  <a:schemeClr val="bg1"/>
                </a:solidFill>
              </a:rPr>
              <a:t>te</a:t>
            </a:r>
            <a:r>
              <a:rPr lang="en-US" sz="1600" dirty="0" smtClean="0">
                <a:solidFill>
                  <a:schemeClr val="bg1"/>
                </a:solidFill>
              </a:rPr>
              <a:t> </a:t>
            </a:r>
            <a:r>
              <a:rPr lang="en-US" sz="1600" dirty="0" err="1" smtClean="0">
                <a:solidFill>
                  <a:schemeClr val="bg1"/>
                </a:solidFill>
              </a:rPr>
              <a:t>shpejte</a:t>
            </a:r>
            <a:r>
              <a:rPr lang="en-US" sz="1600" dirty="0" smtClean="0">
                <a:solidFill>
                  <a:schemeClr val="bg1"/>
                </a:solidFill>
              </a:rPr>
              <a:t> ne </a:t>
            </a:r>
            <a:r>
              <a:rPr lang="en-US" sz="1600" dirty="0" err="1" smtClean="0">
                <a:solidFill>
                  <a:schemeClr val="bg1"/>
                </a:solidFill>
              </a:rPr>
              <a:t>Serverat</a:t>
            </a:r>
            <a:r>
              <a:rPr lang="en-US" sz="1600" dirty="0" smtClean="0">
                <a:solidFill>
                  <a:schemeClr val="bg1"/>
                </a:solidFill>
              </a:rPr>
              <a:t> Windows </a:t>
            </a:r>
            <a:r>
              <a:rPr lang="en-US" sz="1600" dirty="0" err="1" smtClean="0">
                <a:solidFill>
                  <a:schemeClr val="bg1"/>
                </a:solidFill>
              </a:rPr>
              <a:t>qe</a:t>
            </a:r>
            <a:r>
              <a:rPr lang="en-US" sz="1600" dirty="0" smtClean="0">
                <a:solidFill>
                  <a:schemeClr val="bg1"/>
                </a:solidFill>
              </a:rPr>
              <a:t> </a:t>
            </a:r>
            <a:r>
              <a:rPr lang="en-US" sz="1600" dirty="0" err="1" smtClean="0">
                <a:solidFill>
                  <a:schemeClr val="bg1"/>
                </a:solidFill>
              </a:rPr>
              <a:t>mund</a:t>
            </a:r>
            <a:r>
              <a:rPr lang="en-US" sz="1600" dirty="0" smtClean="0">
                <a:solidFill>
                  <a:schemeClr val="bg1"/>
                </a:solidFill>
              </a:rPr>
              <a:t> </a:t>
            </a:r>
            <a:r>
              <a:rPr lang="en-US" sz="1600" dirty="0" err="1" smtClean="0">
                <a:solidFill>
                  <a:schemeClr val="bg1"/>
                </a:solidFill>
              </a:rPr>
              <a:t>te</a:t>
            </a:r>
            <a:r>
              <a:rPr lang="en-US" sz="1600" dirty="0" smtClean="0">
                <a:solidFill>
                  <a:schemeClr val="bg1"/>
                </a:solidFill>
              </a:rPr>
              <a:t> </a:t>
            </a:r>
            <a:r>
              <a:rPr lang="en-US" sz="1600" dirty="0" err="1" smtClean="0">
                <a:solidFill>
                  <a:schemeClr val="bg1"/>
                </a:solidFill>
              </a:rPr>
              <a:t>aksesohen</a:t>
            </a:r>
            <a:r>
              <a:rPr lang="en-US" sz="1600" dirty="0" smtClean="0">
                <a:solidFill>
                  <a:schemeClr val="bg1"/>
                </a:solidFill>
              </a:rPr>
              <a:t> duke </a:t>
            </a:r>
            <a:r>
              <a:rPr lang="en-US" sz="1600" dirty="0" err="1" smtClean="0">
                <a:solidFill>
                  <a:schemeClr val="bg1"/>
                </a:solidFill>
              </a:rPr>
              <a:t>klikuar</a:t>
            </a:r>
            <a:r>
              <a:rPr lang="en-US" sz="1600" dirty="0" smtClean="0">
                <a:solidFill>
                  <a:schemeClr val="bg1"/>
                </a:solidFill>
              </a:rPr>
              <a:t> </a:t>
            </a:r>
            <a:r>
              <a:rPr lang="en-US" sz="1600" dirty="0" err="1" smtClean="0">
                <a:solidFill>
                  <a:schemeClr val="bg1"/>
                </a:solidFill>
              </a:rPr>
              <a:t>butonin</a:t>
            </a:r>
            <a:r>
              <a:rPr lang="en-US" sz="1600" dirty="0" smtClean="0">
                <a:solidFill>
                  <a:schemeClr val="bg1"/>
                </a:solidFill>
              </a:rPr>
              <a:t> Start </a:t>
            </a:r>
            <a:endParaRPr lang="en-US" sz="1600" dirty="0">
              <a:solidFill>
                <a:schemeClr val="bg1"/>
              </a:solidFill>
            </a:endParaRPr>
          </a:p>
          <a:p>
            <a:pPr>
              <a:defRPr/>
            </a:pPr>
            <a:endParaRPr lang="en-US" sz="1600" dirty="0"/>
          </a:p>
        </p:txBody>
      </p:sp>
    </p:spTree>
    <p:custDataLst>
      <p:tags r:id="rId1"/>
    </p:custData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Server </a:t>
            </a:r>
            <a:r>
              <a:rPr lang="en-US" dirty="0" smtClean="0"/>
              <a:t>Roles/</a:t>
            </a:r>
            <a:r>
              <a:rPr lang="en-US" dirty="0" err="1" smtClean="0"/>
              <a:t>Rolet</a:t>
            </a:r>
            <a:r>
              <a:rPr lang="en-US" dirty="0" smtClean="0"/>
              <a:t> e </a:t>
            </a:r>
            <a:r>
              <a:rPr lang="en-US" dirty="0" err="1" smtClean="0"/>
              <a:t>Serverit</a:t>
            </a:r>
            <a:r>
              <a:rPr lang="en-US" dirty="0" smtClean="0"/>
              <a:t> </a:t>
            </a:r>
            <a:endParaRPr lang="en-US" dirty="0"/>
          </a:p>
        </p:txBody>
      </p:sp>
      <p:pic>
        <p:nvPicPr>
          <p:cNvPr id="53252" name="Picture 3" descr="E:\Desktop\BoxTwelve\Wiley\98-365 Server Administration Fundamentals\Pictures\F0216.jpg"/>
          <p:cNvPicPr>
            <a:picLocks noChangeAspect="1" noChangeArrowheads="1"/>
          </p:cNvPicPr>
          <p:nvPr/>
        </p:nvPicPr>
        <p:blipFill>
          <a:blip r:embed="rId4">
            <a:extLst>
              <a:ext uri="{28A0092B-C50C-407E-A947-70E740481C1C}">
                <a14:useLocalDpi xmlns:a14="http://schemas.microsoft.com/office/drawing/2010/main" val="0"/>
              </a:ext>
            </a:extLst>
          </a:blip>
          <a:srcRect l="13187" t="4906" r="10507" b="10269"/>
          <a:stretch>
            <a:fillRect/>
          </a:stretch>
        </p:blipFill>
        <p:spPr bwMode="auto">
          <a:xfrm>
            <a:off x="3048000" y="1524000"/>
            <a:ext cx="59404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Server Features</a:t>
            </a:r>
            <a:endParaRPr lang="en-US"/>
          </a:p>
        </p:txBody>
      </p:sp>
      <p:pic>
        <p:nvPicPr>
          <p:cNvPr id="55300" name="Picture 3" descr="E:\Desktop\BoxTwelve\Wiley\98-365 Server Administration Fundamentals\Pictures\F0217.jpg"/>
          <p:cNvPicPr>
            <a:picLocks noChangeAspect="1" noChangeArrowheads="1"/>
          </p:cNvPicPr>
          <p:nvPr/>
        </p:nvPicPr>
        <p:blipFill>
          <a:blip r:embed="rId4">
            <a:extLst>
              <a:ext uri="{28A0092B-C50C-407E-A947-70E740481C1C}">
                <a14:useLocalDpi xmlns:a14="http://schemas.microsoft.com/office/drawing/2010/main" val="0"/>
              </a:ext>
            </a:extLst>
          </a:blip>
          <a:srcRect l="15253" t="6645" r="11455" b="17406"/>
          <a:stretch>
            <a:fillRect/>
          </a:stretch>
        </p:blipFill>
        <p:spPr bwMode="auto">
          <a:xfrm>
            <a:off x="3048000" y="1524000"/>
            <a:ext cx="63722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Content Placeholder 2"/>
          <p:cNvSpPr>
            <a:spLocks noGrp="1"/>
          </p:cNvSpPr>
          <p:nvPr>
            <p:ph type="body" sz="quarter" idx="10"/>
          </p:nvPr>
        </p:nvSpPr>
        <p:spPr>
          <a:xfrm>
            <a:off x="269239" y="1189177"/>
            <a:ext cx="11653523" cy="2246769"/>
          </a:xfrm>
        </p:spPr>
        <p:txBody>
          <a:bodyPr/>
          <a:lstStyle/>
          <a:p>
            <a:pPr lvl="1"/>
            <a:r>
              <a:rPr lang="en-US" dirty="0" err="1" smtClean="0"/>
              <a:t>Instalimi</a:t>
            </a:r>
            <a:r>
              <a:rPr lang="en-US" dirty="0" smtClean="0"/>
              <a:t> </a:t>
            </a:r>
            <a:r>
              <a:rPr lang="en-US" dirty="0" err="1" smtClean="0"/>
              <a:t>bazik</a:t>
            </a:r>
            <a:r>
              <a:rPr lang="en-US" dirty="0" smtClean="0"/>
              <a:t> </a:t>
            </a:r>
            <a:r>
              <a:rPr lang="en-US" dirty="0" smtClean="0"/>
              <a:t>Server Core </a:t>
            </a:r>
            <a:r>
              <a:rPr lang="en-US" dirty="0" err="1" smtClean="0"/>
              <a:t>ofron</a:t>
            </a:r>
            <a:r>
              <a:rPr lang="en-US" dirty="0" smtClean="0"/>
              <a:t> </a:t>
            </a:r>
            <a:r>
              <a:rPr lang="en-US" dirty="0" err="1" smtClean="0"/>
              <a:t>nje</a:t>
            </a:r>
            <a:r>
              <a:rPr lang="en-US" dirty="0" smtClean="0"/>
              <a:t> </a:t>
            </a:r>
            <a:r>
              <a:rPr lang="en-US" dirty="0" err="1" smtClean="0"/>
              <a:t>ambjent</a:t>
            </a:r>
            <a:r>
              <a:rPr lang="en-US" dirty="0" smtClean="0"/>
              <a:t> minimalist pa shell-in Windows </a:t>
            </a:r>
            <a:r>
              <a:rPr lang="en-US" dirty="0" smtClean="0"/>
              <a:t>Explorer shell </a:t>
            </a:r>
            <a:r>
              <a:rPr lang="en-US" dirty="0" smtClean="0"/>
              <a:t>per </a:t>
            </a:r>
            <a:r>
              <a:rPr lang="en-US" dirty="0" err="1" smtClean="0"/>
              <a:t>te</a:t>
            </a:r>
            <a:r>
              <a:rPr lang="en-US" dirty="0" smtClean="0"/>
              <a:t> </a:t>
            </a:r>
            <a:r>
              <a:rPr lang="en-US" dirty="0" err="1" smtClean="0"/>
              <a:t>egzekutuar</a:t>
            </a:r>
            <a:r>
              <a:rPr lang="en-US" dirty="0" smtClean="0"/>
              <a:t> role </a:t>
            </a:r>
            <a:r>
              <a:rPr lang="en-US" dirty="0" err="1" smtClean="0"/>
              <a:t>specifik</a:t>
            </a:r>
            <a:r>
              <a:rPr lang="en-US" dirty="0" smtClean="0"/>
              <a:t> </a:t>
            </a:r>
            <a:r>
              <a:rPr lang="en-US" dirty="0" err="1" smtClean="0"/>
              <a:t>te</a:t>
            </a:r>
            <a:r>
              <a:rPr lang="en-US" dirty="0" smtClean="0"/>
              <a:t> </a:t>
            </a:r>
            <a:r>
              <a:rPr lang="en-US" dirty="0" err="1" smtClean="0"/>
              <a:t>serverit</a:t>
            </a:r>
            <a:r>
              <a:rPr lang="en-US" dirty="0" smtClean="0"/>
              <a:t> </a:t>
            </a:r>
            <a:r>
              <a:rPr lang="en-US" dirty="0" err="1" smtClean="0"/>
              <a:t>dhe</a:t>
            </a:r>
            <a:r>
              <a:rPr lang="en-US" dirty="0" smtClean="0"/>
              <a:t> pa </a:t>
            </a:r>
            <a:r>
              <a:rPr lang="en-US" dirty="0" err="1" smtClean="0"/>
              <a:t>buton</a:t>
            </a:r>
            <a:r>
              <a:rPr lang="en-US" dirty="0" smtClean="0"/>
              <a:t> Start. </a:t>
            </a:r>
            <a:endParaRPr lang="en-US" dirty="0" smtClean="0"/>
          </a:p>
          <a:p>
            <a:pPr lvl="1"/>
            <a:r>
              <a:rPr lang="en-US" dirty="0" smtClean="0"/>
              <a:t>“Server core” </a:t>
            </a:r>
            <a:r>
              <a:rPr lang="en-US" dirty="0" err="1" smtClean="0"/>
              <a:t>mund</a:t>
            </a:r>
            <a:r>
              <a:rPr lang="en-US" dirty="0" smtClean="0"/>
              <a:t> </a:t>
            </a:r>
            <a:r>
              <a:rPr lang="en-US" dirty="0" err="1" smtClean="0"/>
              <a:t>te</a:t>
            </a:r>
            <a:r>
              <a:rPr lang="en-US" dirty="0" smtClean="0"/>
              <a:t> </a:t>
            </a:r>
            <a:r>
              <a:rPr lang="en-US" dirty="0" err="1" smtClean="0"/>
              <a:t>menaxhohet</a:t>
            </a:r>
            <a:r>
              <a:rPr lang="en-US" dirty="0" smtClean="0"/>
              <a:t> </a:t>
            </a:r>
            <a:r>
              <a:rPr lang="en-US" dirty="0" err="1" smtClean="0"/>
              <a:t>lokalisht</a:t>
            </a:r>
            <a:r>
              <a:rPr lang="en-US" dirty="0" smtClean="0"/>
              <a:t> </a:t>
            </a:r>
            <a:r>
              <a:rPr lang="en-US" dirty="0" err="1" smtClean="0"/>
              <a:t>nepermjet</a:t>
            </a:r>
            <a:r>
              <a:rPr lang="en-US" dirty="0" smtClean="0"/>
              <a:t> </a:t>
            </a:r>
            <a:r>
              <a:rPr lang="en-US" dirty="0" err="1" smtClean="0"/>
              <a:t>nje</a:t>
            </a:r>
            <a:r>
              <a:rPr lang="en-US" dirty="0" smtClean="0"/>
              <a:t> command </a:t>
            </a:r>
            <a:r>
              <a:rPr lang="en-US" dirty="0" smtClean="0"/>
              <a:t>prompt </a:t>
            </a:r>
            <a:r>
              <a:rPr lang="en-US" dirty="0" err="1" smtClean="0"/>
              <a:t>ose</a:t>
            </a:r>
            <a:r>
              <a:rPr lang="en-US" dirty="0" smtClean="0"/>
              <a:t> ne </a:t>
            </a:r>
            <a:r>
              <a:rPr lang="en-US" dirty="0" err="1" smtClean="0"/>
              <a:t>largesi</a:t>
            </a:r>
            <a:r>
              <a:rPr lang="en-US" dirty="0" smtClean="0"/>
              <a:t> duke </a:t>
            </a:r>
            <a:r>
              <a:rPr lang="en-US" dirty="0" err="1" smtClean="0"/>
              <a:t>perdorur</a:t>
            </a:r>
            <a:r>
              <a:rPr lang="en-US" dirty="0" smtClean="0"/>
              <a:t> </a:t>
            </a:r>
            <a:r>
              <a:rPr lang="en-US" dirty="0" err="1" smtClean="0"/>
              <a:t>sherbimet</a:t>
            </a:r>
            <a:r>
              <a:rPr lang="en-US" dirty="0" smtClean="0"/>
              <a:t> e </a:t>
            </a:r>
            <a:r>
              <a:rPr lang="en-US" dirty="0" err="1" smtClean="0"/>
              <a:t>Desktopit</a:t>
            </a:r>
            <a:r>
              <a:rPr lang="en-US" dirty="0" smtClean="0"/>
              <a:t> ne </a:t>
            </a:r>
            <a:r>
              <a:rPr lang="en-US" dirty="0" err="1" smtClean="0"/>
              <a:t>largesi</a:t>
            </a:r>
            <a:r>
              <a:rPr lang="en-US" dirty="0" smtClean="0"/>
              <a:t> /Remote </a:t>
            </a:r>
            <a:r>
              <a:rPr lang="en-US" dirty="0" smtClean="0"/>
              <a:t>Desktop </a:t>
            </a:r>
            <a:endParaRPr lang="en-US" dirty="0"/>
          </a:p>
          <a:p>
            <a:pPr lvl="1"/>
            <a:r>
              <a:rPr lang="en-US" dirty="0" err="1" smtClean="0"/>
              <a:t>Edhe</a:t>
            </a:r>
            <a:r>
              <a:rPr lang="en-US" dirty="0" smtClean="0"/>
              <a:t> </a:t>
            </a:r>
            <a:r>
              <a:rPr lang="en-US" dirty="0" err="1" smtClean="0"/>
              <a:t>serveri</a:t>
            </a:r>
            <a:r>
              <a:rPr lang="en-US" dirty="0" smtClean="0"/>
              <a:t> </a:t>
            </a:r>
            <a:r>
              <a:rPr lang="en-US" dirty="0" err="1" smtClean="0"/>
              <a:t>mund</a:t>
            </a:r>
            <a:r>
              <a:rPr lang="en-US" dirty="0" smtClean="0"/>
              <a:t> </a:t>
            </a:r>
            <a:r>
              <a:rPr lang="en-US" dirty="0" err="1" smtClean="0"/>
              <a:t>te</a:t>
            </a:r>
            <a:r>
              <a:rPr lang="en-US" dirty="0" smtClean="0"/>
              <a:t> </a:t>
            </a:r>
            <a:r>
              <a:rPr lang="en-US" dirty="0" err="1" smtClean="0"/>
              <a:t>menaxhohet</a:t>
            </a:r>
            <a:r>
              <a:rPr lang="en-US" dirty="0" smtClean="0"/>
              <a:t> ne </a:t>
            </a:r>
            <a:r>
              <a:rPr lang="en-US" dirty="0" err="1" smtClean="0"/>
              <a:t>largesi</a:t>
            </a:r>
            <a:r>
              <a:rPr lang="en-US" dirty="0" smtClean="0"/>
              <a:t> duke </a:t>
            </a:r>
            <a:r>
              <a:rPr lang="en-US" dirty="0" err="1" smtClean="0"/>
              <a:t>perdorur</a:t>
            </a:r>
            <a:r>
              <a:rPr lang="en-US" dirty="0" smtClean="0"/>
              <a:t> “</a:t>
            </a:r>
            <a:r>
              <a:rPr lang="en-US" dirty="0" smtClean="0"/>
              <a:t>administrative tools” e </a:t>
            </a:r>
            <a:r>
              <a:rPr lang="en-US" dirty="0" err="1" smtClean="0"/>
              <a:t>bazuar</a:t>
            </a:r>
            <a:r>
              <a:rPr lang="en-US" dirty="0" smtClean="0"/>
              <a:t> </a:t>
            </a:r>
            <a:r>
              <a:rPr lang="en-US" dirty="0" err="1" smtClean="0"/>
              <a:t>nga</a:t>
            </a:r>
            <a:r>
              <a:rPr lang="en-US" dirty="0" smtClean="0"/>
              <a:t>  Microsoft </a:t>
            </a:r>
            <a:r>
              <a:rPr lang="en-US" dirty="0" smtClean="0"/>
              <a:t>Management Console (MMC) </a:t>
            </a:r>
            <a:r>
              <a:rPr lang="en-US" dirty="0" smtClean="0"/>
              <a:t>duke </a:t>
            </a:r>
            <a:r>
              <a:rPr lang="en-US" dirty="0" err="1" smtClean="0"/>
              <a:t>perfshire</a:t>
            </a:r>
            <a:r>
              <a:rPr lang="en-US" dirty="0" smtClean="0"/>
              <a:t> “</a:t>
            </a:r>
            <a:r>
              <a:rPr lang="en-US" dirty="0" smtClean="0"/>
              <a:t>Computer Management”/</a:t>
            </a:r>
            <a:r>
              <a:rPr lang="en-US" dirty="0" err="1" smtClean="0"/>
              <a:t>Menaxhimi</a:t>
            </a:r>
            <a:r>
              <a:rPr lang="en-US" dirty="0" smtClean="0"/>
              <a:t> I </a:t>
            </a:r>
            <a:r>
              <a:rPr lang="en-US" dirty="0" err="1" smtClean="0"/>
              <a:t>kompjuterit</a:t>
            </a:r>
            <a:r>
              <a:rPr lang="en-US" dirty="0" smtClean="0"/>
              <a:t> </a:t>
            </a:r>
            <a:r>
              <a:rPr lang="en-US" dirty="0" err="1" smtClean="0"/>
              <a:t>dhe</a:t>
            </a:r>
            <a:r>
              <a:rPr lang="en-US" dirty="0" smtClean="0"/>
              <a:t> “Server </a:t>
            </a:r>
            <a:r>
              <a:rPr lang="en-US" dirty="0" smtClean="0"/>
              <a:t>Manager </a:t>
            </a:r>
            <a:r>
              <a:rPr lang="en-US" dirty="0" smtClean="0"/>
              <a:t>consoles”/</a:t>
            </a:r>
            <a:r>
              <a:rPr lang="en-US" dirty="0" err="1" smtClean="0"/>
              <a:t>konsola</a:t>
            </a:r>
            <a:r>
              <a:rPr lang="en-US" dirty="0" smtClean="0"/>
              <a:t> e </a:t>
            </a:r>
            <a:r>
              <a:rPr lang="en-US" dirty="0" err="1" smtClean="0"/>
              <a:t>menaxhimit</a:t>
            </a:r>
            <a:r>
              <a:rPr lang="en-US" dirty="0" smtClean="0"/>
              <a:t> </a:t>
            </a:r>
            <a:r>
              <a:rPr lang="en-US" dirty="0" err="1" smtClean="0"/>
              <a:t>te</a:t>
            </a:r>
            <a:r>
              <a:rPr lang="en-US" dirty="0" smtClean="0"/>
              <a:t> </a:t>
            </a:r>
            <a:r>
              <a:rPr lang="en-US" dirty="0" err="1" smtClean="0"/>
              <a:t>serverit</a:t>
            </a:r>
            <a:endParaRPr lang="en-US" dirty="0" smtClean="0"/>
          </a:p>
        </p:txBody>
      </p:sp>
      <p:sp>
        <p:nvSpPr>
          <p:cNvPr id="2" name="Title 1"/>
          <p:cNvSpPr>
            <a:spLocks noGrp="1"/>
          </p:cNvSpPr>
          <p:nvPr>
            <p:ph type="title"/>
          </p:nvPr>
        </p:nvSpPr>
        <p:spPr/>
        <p:txBody>
          <a:bodyPr/>
          <a:lstStyle/>
          <a:p>
            <a:r>
              <a:rPr lang="en-US" dirty="0" smtClean="0"/>
              <a:t>Server </a:t>
            </a:r>
            <a:r>
              <a:rPr lang="en-US" dirty="0" smtClean="0"/>
              <a:t>Core/</a:t>
            </a:r>
            <a:r>
              <a:rPr lang="en-US" dirty="0" err="1" smtClean="0"/>
              <a:t>Baza</a:t>
            </a:r>
            <a:r>
              <a:rPr lang="en-US" dirty="0" smtClean="0"/>
              <a:t> e </a:t>
            </a:r>
            <a:r>
              <a:rPr lang="en-US" dirty="0" err="1" smtClean="0"/>
              <a:t>Serverit</a:t>
            </a:r>
            <a:endParaRPr lang="en-US" dirty="0"/>
          </a:p>
        </p:txBody>
      </p:sp>
    </p:spTree>
    <p:custDataLst>
      <p:tags r:id="rId1"/>
    </p:custData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Server Core</a:t>
            </a:r>
            <a:endParaRPr lang="en-US"/>
          </a:p>
        </p:txBody>
      </p:sp>
      <p:pic>
        <p:nvPicPr>
          <p:cNvPr id="63492" name="Picture 3" descr="E:\Desktop\BoxTwelve\Wiley\98-365 Server Administration Fundamentals\Pictures\F0221.jpg"/>
          <p:cNvPicPr>
            <a:picLocks noChangeAspect="1" noChangeArrowheads="1"/>
          </p:cNvPicPr>
          <p:nvPr/>
        </p:nvPicPr>
        <p:blipFill>
          <a:blip r:embed="rId3">
            <a:extLst>
              <a:ext uri="{28A0092B-C50C-407E-A947-70E740481C1C}">
                <a14:useLocalDpi xmlns:a14="http://schemas.microsoft.com/office/drawing/2010/main" val="0"/>
              </a:ext>
            </a:extLst>
          </a:blip>
          <a:srcRect l="15289" t="6013" r="11372" b="29193"/>
          <a:stretch>
            <a:fillRect/>
          </a:stretch>
        </p:blipFill>
        <p:spPr bwMode="auto">
          <a:xfrm>
            <a:off x="2514600" y="1531938"/>
            <a:ext cx="7315200" cy="484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7" name="Content Placeholder 2"/>
          <p:cNvSpPr>
            <a:spLocks noGrp="1"/>
          </p:cNvSpPr>
          <p:nvPr>
            <p:ph type="body" sz="quarter" idx="10"/>
          </p:nvPr>
        </p:nvSpPr>
        <p:spPr>
          <a:xfrm>
            <a:off x="269239" y="1189177"/>
            <a:ext cx="11653523" cy="4801314"/>
          </a:xfrm>
        </p:spPr>
        <p:txBody>
          <a:bodyPr>
            <a:normAutofit lnSpcReduction="10000"/>
          </a:bodyPr>
          <a:lstStyle/>
          <a:p>
            <a:pPr lvl="1"/>
            <a:r>
              <a:rPr lang="en-US" dirty="0" smtClean="0"/>
              <a:t> </a:t>
            </a:r>
            <a:r>
              <a:rPr lang="en-US" dirty="0" err="1" smtClean="0"/>
              <a:t>Utiliteti</a:t>
            </a:r>
            <a:r>
              <a:rPr lang="en-US" dirty="0" smtClean="0"/>
              <a:t> “</a:t>
            </a:r>
            <a:r>
              <a:rPr lang="en-US" dirty="0" smtClean="0"/>
              <a:t>Initial </a:t>
            </a:r>
            <a:r>
              <a:rPr lang="en-US" dirty="0" smtClean="0"/>
              <a:t>Configuration </a:t>
            </a:r>
            <a:r>
              <a:rPr lang="en-US" dirty="0" smtClean="0"/>
              <a:t>Tasks” </a:t>
            </a:r>
            <a:r>
              <a:rPr lang="en-US" dirty="0" err="1" smtClean="0"/>
              <a:t>lancohet</a:t>
            </a:r>
            <a:r>
              <a:rPr lang="en-US" dirty="0" smtClean="0"/>
              <a:t>/</a:t>
            </a:r>
            <a:r>
              <a:rPr lang="en-US" dirty="0" err="1" smtClean="0"/>
              <a:t>egzekutohet</a:t>
            </a:r>
            <a:r>
              <a:rPr lang="en-US" dirty="0" smtClean="0"/>
              <a:t> </a:t>
            </a:r>
            <a:r>
              <a:rPr lang="en-US" dirty="0" err="1" smtClean="0"/>
              <a:t>automatikisht</a:t>
            </a:r>
            <a:r>
              <a:rPr lang="en-US" dirty="0" smtClean="0"/>
              <a:t> </a:t>
            </a:r>
            <a:r>
              <a:rPr lang="en-US" dirty="0" err="1" smtClean="0"/>
              <a:t>kur</a:t>
            </a:r>
            <a:r>
              <a:rPr lang="en-US" dirty="0" smtClean="0"/>
              <a:t> </a:t>
            </a:r>
            <a:r>
              <a:rPr lang="en-US" dirty="0" err="1" smtClean="0"/>
              <a:t>ju</a:t>
            </a:r>
            <a:r>
              <a:rPr lang="en-US" dirty="0" smtClean="0"/>
              <a:t> </a:t>
            </a:r>
            <a:r>
              <a:rPr lang="en-US" dirty="0" err="1" smtClean="0"/>
              <a:t>logoheni</a:t>
            </a:r>
            <a:r>
              <a:rPr lang="en-US" dirty="0" smtClean="0"/>
              <a:t> per here </a:t>
            </a:r>
            <a:r>
              <a:rPr lang="en-US" dirty="0" err="1" smtClean="0"/>
              <a:t>te</a:t>
            </a:r>
            <a:r>
              <a:rPr lang="en-US" dirty="0" smtClean="0"/>
              <a:t> pare ne server </a:t>
            </a:r>
            <a:r>
              <a:rPr lang="en-US" dirty="0" err="1" smtClean="0"/>
              <a:t>pasi</a:t>
            </a:r>
            <a:r>
              <a:rPr lang="en-US" dirty="0" smtClean="0"/>
              <a:t> </a:t>
            </a:r>
            <a:r>
              <a:rPr lang="en-US" dirty="0" err="1" smtClean="0"/>
              <a:t>keni</a:t>
            </a:r>
            <a:r>
              <a:rPr lang="en-US" dirty="0" smtClean="0"/>
              <a:t> </a:t>
            </a:r>
            <a:r>
              <a:rPr lang="en-US" dirty="0" err="1" smtClean="0"/>
              <a:t>bere</a:t>
            </a:r>
            <a:r>
              <a:rPr lang="en-US" dirty="0" smtClean="0"/>
              <a:t> </a:t>
            </a:r>
            <a:r>
              <a:rPr lang="en-US" dirty="0" err="1" smtClean="0"/>
              <a:t>instalimin</a:t>
            </a:r>
            <a:r>
              <a:rPr lang="en-US" dirty="0" smtClean="0"/>
              <a:t>.  </a:t>
            </a:r>
          </a:p>
          <a:p>
            <a:pPr lvl="1"/>
            <a:r>
              <a:rPr lang="en-US" dirty="0"/>
              <a:t> </a:t>
            </a:r>
            <a:r>
              <a:rPr lang="en-US" dirty="0" smtClean="0"/>
              <a:t>   </a:t>
            </a:r>
            <a:r>
              <a:rPr lang="en-US" dirty="0" err="1" smtClean="0"/>
              <a:t>Ofron</a:t>
            </a:r>
            <a:r>
              <a:rPr lang="en-US" dirty="0" smtClean="0"/>
              <a:t> </a:t>
            </a:r>
            <a:r>
              <a:rPr lang="en-US" dirty="0" err="1" smtClean="0"/>
              <a:t>informacion</a:t>
            </a:r>
            <a:r>
              <a:rPr lang="en-US" dirty="0" smtClean="0"/>
              <a:t> per </a:t>
            </a:r>
            <a:r>
              <a:rPr lang="en-US" dirty="0" err="1" smtClean="0"/>
              <a:t>kompjuterin</a:t>
            </a:r>
            <a:r>
              <a:rPr lang="en-US" dirty="0" smtClean="0"/>
              <a:t> </a:t>
            </a:r>
          </a:p>
          <a:p>
            <a:pPr lvl="1"/>
            <a:r>
              <a:rPr lang="en-US" dirty="0" smtClean="0"/>
              <a:t>    </a:t>
            </a:r>
            <a:r>
              <a:rPr lang="en-US" dirty="0" err="1" smtClean="0"/>
              <a:t>Perditeson</a:t>
            </a:r>
            <a:r>
              <a:rPr lang="en-US" dirty="0" smtClean="0"/>
              <a:t> </a:t>
            </a:r>
            <a:r>
              <a:rPr lang="en-US" dirty="0" err="1" smtClean="0"/>
              <a:t>Serverin</a:t>
            </a:r>
            <a:endParaRPr lang="en-US" dirty="0"/>
          </a:p>
          <a:p>
            <a:pPr lvl="1"/>
            <a:r>
              <a:rPr lang="en-US" dirty="0" err="1" smtClean="0"/>
              <a:t>Pershtat</a:t>
            </a:r>
            <a:r>
              <a:rPr lang="en-US" dirty="0" smtClean="0"/>
              <a:t>/”</a:t>
            </a:r>
            <a:r>
              <a:rPr lang="en-US" dirty="0" smtClean="0"/>
              <a:t>Customize” </a:t>
            </a:r>
            <a:r>
              <a:rPr lang="en-US" dirty="0" err="1" smtClean="0"/>
              <a:t>Serverin</a:t>
            </a:r>
            <a:endParaRPr lang="en-US" dirty="0" smtClean="0"/>
          </a:p>
          <a:p>
            <a:pPr lvl="1"/>
            <a:r>
              <a:rPr lang="en-US" dirty="0" smtClean="0"/>
              <a:t>“Control Panel” </a:t>
            </a:r>
            <a:r>
              <a:rPr lang="en-US" dirty="0" err="1" smtClean="0"/>
              <a:t>eshte</a:t>
            </a:r>
            <a:r>
              <a:rPr lang="en-US" dirty="0" smtClean="0"/>
              <a:t> </a:t>
            </a:r>
            <a:r>
              <a:rPr lang="en-US" dirty="0" err="1" smtClean="0"/>
              <a:t>utilitet</a:t>
            </a:r>
            <a:r>
              <a:rPr lang="en-US" dirty="0" smtClean="0"/>
              <a:t> </a:t>
            </a:r>
            <a:r>
              <a:rPr lang="en-US" dirty="0" err="1" smtClean="0"/>
              <a:t>grafik</a:t>
            </a:r>
            <a:r>
              <a:rPr lang="en-US" dirty="0" smtClean="0"/>
              <a:t> I </a:t>
            </a:r>
            <a:r>
              <a:rPr lang="en-US" dirty="0" err="1" smtClean="0"/>
              <a:t>perdorur</a:t>
            </a:r>
            <a:r>
              <a:rPr lang="en-US" dirty="0" smtClean="0"/>
              <a:t> per </a:t>
            </a:r>
            <a:r>
              <a:rPr lang="en-US" dirty="0" err="1" smtClean="0"/>
              <a:t>te</a:t>
            </a:r>
            <a:r>
              <a:rPr lang="en-US" dirty="0" smtClean="0"/>
              <a:t> </a:t>
            </a:r>
            <a:r>
              <a:rPr lang="en-US" dirty="0" err="1" smtClean="0"/>
              <a:t>konfiguruar</a:t>
            </a:r>
            <a:r>
              <a:rPr lang="en-US" dirty="0" smtClean="0"/>
              <a:t> </a:t>
            </a:r>
            <a:r>
              <a:rPr lang="en-US" dirty="0" err="1" smtClean="0"/>
              <a:t>ambjentin</a:t>
            </a:r>
            <a:r>
              <a:rPr lang="en-US" dirty="0" smtClean="0"/>
              <a:t> Windows </a:t>
            </a:r>
            <a:r>
              <a:rPr lang="en-US" dirty="0" err="1" smtClean="0"/>
              <a:t>dhe</a:t>
            </a:r>
            <a:r>
              <a:rPr lang="en-US" dirty="0" smtClean="0"/>
              <a:t> </a:t>
            </a:r>
            <a:r>
              <a:rPr lang="en-US" dirty="0" err="1" smtClean="0"/>
              <a:t>pajisjet</a:t>
            </a:r>
            <a:r>
              <a:rPr lang="en-US" dirty="0" smtClean="0"/>
              <a:t> hardware. </a:t>
            </a:r>
            <a:r>
              <a:rPr lang="en-US" dirty="0" err="1" smtClean="0"/>
              <a:t>Disa</a:t>
            </a:r>
            <a:r>
              <a:rPr lang="en-US" dirty="0" smtClean="0"/>
              <a:t> </a:t>
            </a:r>
            <a:r>
              <a:rPr lang="en-US" dirty="0" err="1" smtClean="0"/>
              <a:t>nga</a:t>
            </a:r>
            <a:r>
              <a:rPr lang="en-US" dirty="0" smtClean="0"/>
              <a:t> </a:t>
            </a:r>
            <a:r>
              <a:rPr lang="en-US" dirty="0" err="1" smtClean="0"/>
              <a:t>komandat</a:t>
            </a:r>
            <a:r>
              <a:rPr lang="en-US" dirty="0" smtClean="0"/>
              <a:t> </a:t>
            </a:r>
            <a:r>
              <a:rPr lang="en-US" dirty="0" err="1" smtClean="0"/>
              <a:t>qe</a:t>
            </a:r>
            <a:r>
              <a:rPr lang="en-US" dirty="0" smtClean="0"/>
              <a:t> </a:t>
            </a:r>
            <a:r>
              <a:rPr lang="en-US" dirty="0" err="1" smtClean="0"/>
              <a:t>gjenden</a:t>
            </a:r>
            <a:r>
              <a:rPr lang="en-US" dirty="0" smtClean="0"/>
              <a:t> </a:t>
            </a:r>
            <a:r>
              <a:rPr lang="en-US" dirty="0" err="1" smtClean="0"/>
              <a:t>aty</a:t>
            </a:r>
            <a:r>
              <a:rPr lang="en-US" dirty="0" smtClean="0"/>
              <a:t> </a:t>
            </a:r>
            <a:endParaRPr lang="en-US" dirty="0"/>
          </a:p>
          <a:p>
            <a:pPr lvl="1"/>
            <a:r>
              <a:rPr lang="en-US" dirty="0" smtClean="0"/>
              <a:t>System </a:t>
            </a:r>
            <a:r>
              <a:rPr lang="en-US" dirty="0" smtClean="0"/>
              <a:t>and </a:t>
            </a:r>
            <a:r>
              <a:rPr lang="en-US" dirty="0" smtClean="0"/>
              <a:t>Security/</a:t>
            </a:r>
            <a:r>
              <a:rPr lang="en-US" dirty="0" err="1" smtClean="0"/>
              <a:t>Sistemi</a:t>
            </a:r>
            <a:r>
              <a:rPr lang="en-US" dirty="0" smtClean="0"/>
              <a:t> </a:t>
            </a:r>
            <a:r>
              <a:rPr lang="en-US" dirty="0" err="1" smtClean="0"/>
              <a:t>dhe</a:t>
            </a:r>
            <a:r>
              <a:rPr lang="en-US" dirty="0" smtClean="0"/>
              <a:t> </a:t>
            </a:r>
            <a:r>
              <a:rPr lang="en-US" dirty="0" err="1" smtClean="0"/>
              <a:t>Siguria</a:t>
            </a:r>
            <a:endParaRPr lang="en-US" dirty="0" smtClean="0"/>
          </a:p>
          <a:p>
            <a:pPr lvl="2"/>
            <a:r>
              <a:rPr lang="en-US" dirty="0" smtClean="0"/>
              <a:t>Network and </a:t>
            </a:r>
            <a:r>
              <a:rPr lang="en-US" dirty="0" smtClean="0"/>
              <a:t>Internet/</a:t>
            </a:r>
            <a:r>
              <a:rPr lang="en-US" dirty="0" err="1" smtClean="0"/>
              <a:t>Rrjeti</a:t>
            </a:r>
            <a:r>
              <a:rPr lang="en-US" dirty="0" smtClean="0"/>
              <a:t> </a:t>
            </a:r>
            <a:r>
              <a:rPr lang="en-US" dirty="0" err="1" smtClean="0"/>
              <a:t>dhe</a:t>
            </a:r>
            <a:r>
              <a:rPr lang="en-US" dirty="0" smtClean="0"/>
              <a:t> </a:t>
            </a:r>
            <a:r>
              <a:rPr lang="en-US" dirty="0" err="1" smtClean="0"/>
              <a:t>Interneti</a:t>
            </a:r>
            <a:endParaRPr lang="en-US" dirty="0" smtClean="0"/>
          </a:p>
          <a:p>
            <a:pPr lvl="2"/>
            <a:r>
              <a:rPr lang="en-US" dirty="0" smtClean="0"/>
              <a:t>Hardware/</a:t>
            </a:r>
            <a:r>
              <a:rPr lang="en-US" dirty="0" err="1" smtClean="0"/>
              <a:t>Burimet</a:t>
            </a:r>
            <a:r>
              <a:rPr lang="en-US" dirty="0" smtClean="0"/>
              <a:t> </a:t>
            </a:r>
            <a:r>
              <a:rPr lang="en-US" dirty="0" err="1" smtClean="0"/>
              <a:t>fizike</a:t>
            </a:r>
            <a:endParaRPr lang="en-US" dirty="0" smtClean="0"/>
          </a:p>
          <a:p>
            <a:pPr lvl="2"/>
            <a:r>
              <a:rPr lang="en-US" dirty="0" smtClean="0"/>
              <a:t>Programs/</a:t>
            </a:r>
            <a:r>
              <a:rPr lang="en-US" dirty="0" err="1" smtClean="0"/>
              <a:t>Programe</a:t>
            </a:r>
            <a:endParaRPr lang="en-US" dirty="0" smtClean="0"/>
          </a:p>
          <a:p>
            <a:pPr lvl="2"/>
            <a:r>
              <a:rPr lang="en-US" dirty="0" smtClean="0"/>
              <a:t>User </a:t>
            </a:r>
            <a:r>
              <a:rPr lang="en-US" dirty="0" smtClean="0"/>
              <a:t>Accounts/</a:t>
            </a:r>
            <a:r>
              <a:rPr lang="en-US" dirty="0" err="1" smtClean="0"/>
              <a:t>Llogarite</a:t>
            </a:r>
            <a:r>
              <a:rPr lang="en-US" dirty="0" smtClean="0"/>
              <a:t> e </a:t>
            </a:r>
            <a:r>
              <a:rPr lang="en-US" dirty="0" err="1" smtClean="0"/>
              <a:t>perdoruesit</a:t>
            </a:r>
            <a:endParaRPr lang="en-US" dirty="0" smtClean="0"/>
          </a:p>
          <a:p>
            <a:pPr lvl="2"/>
            <a:r>
              <a:rPr lang="en-US" dirty="0" smtClean="0"/>
              <a:t>Appearance/</a:t>
            </a:r>
            <a:r>
              <a:rPr lang="en-US" dirty="0" err="1" smtClean="0"/>
              <a:t>Paraqitja</a:t>
            </a:r>
            <a:endParaRPr lang="en-US" dirty="0" smtClean="0"/>
          </a:p>
          <a:p>
            <a:pPr lvl="2"/>
            <a:r>
              <a:rPr lang="en-US" dirty="0" smtClean="0"/>
              <a:t>Clock, Language, and </a:t>
            </a:r>
            <a:r>
              <a:rPr lang="en-US" dirty="0" smtClean="0"/>
              <a:t>Region/</a:t>
            </a:r>
            <a:r>
              <a:rPr lang="en-US" dirty="0" err="1" smtClean="0"/>
              <a:t>Ora</a:t>
            </a:r>
            <a:r>
              <a:rPr lang="en-US" dirty="0" smtClean="0"/>
              <a:t>, </a:t>
            </a:r>
            <a:r>
              <a:rPr lang="en-US" dirty="0" err="1" smtClean="0"/>
              <a:t>Gjuha</a:t>
            </a:r>
            <a:r>
              <a:rPr lang="en-US" dirty="0" smtClean="0"/>
              <a:t>, </a:t>
            </a:r>
            <a:r>
              <a:rPr lang="en-US" dirty="0" err="1" smtClean="0"/>
              <a:t>Rajoni</a:t>
            </a:r>
            <a:r>
              <a:rPr lang="en-US" dirty="0" smtClean="0"/>
              <a:t> </a:t>
            </a:r>
            <a:r>
              <a:rPr lang="en-US" dirty="0" err="1" smtClean="0"/>
              <a:t>gjeografik</a:t>
            </a:r>
            <a:endParaRPr lang="en-US" dirty="0" smtClean="0"/>
          </a:p>
          <a:p>
            <a:pPr lvl="2"/>
            <a:r>
              <a:rPr lang="en-US" dirty="0" smtClean="0"/>
              <a:t>Ease of </a:t>
            </a:r>
            <a:r>
              <a:rPr lang="en-US" dirty="0" smtClean="0"/>
              <a:t>Access/</a:t>
            </a:r>
            <a:r>
              <a:rPr lang="en-US" dirty="0" err="1" smtClean="0"/>
              <a:t>Lehtesia</a:t>
            </a:r>
            <a:r>
              <a:rPr lang="en-US" dirty="0" smtClean="0"/>
              <a:t> e </a:t>
            </a:r>
            <a:r>
              <a:rPr lang="en-US" dirty="0" err="1" smtClean="0"/>
              <a:t>aksesit</a:t>
            </a:r>
            <a:endParaRPr lang="en-US" dirty="0" smtClean="0"/>
          </a:p>
        </p:txBody>
      </p:sp>
      <p:sp>
        <p:nvSpPr>
          <p:cNvPr id="2" name="Title 1"/>
          <p:cNvSpPr>
            <a:spLocks noGrp="1"/>
          </p:cNvSpPr>
          <p:nvPr>
            <p:ph type="title"/>
          </p:nvPr>
        </p:nvSpPr>
        <p:spPr/>
        <p:txBody>
          <a:bodyPr/>
          <a:lstStyle/>
          <a:p>
            <a:r>
              <a:rPr lang="en-US" dirty="0" err="1" smtClean="0"/>
              <a:t>Konfigurimi</a:t>
            </a:r>
            <a:r>
              <a:rPr lang="en-US" dirty="0" smtClean="0"/>
              <a:t> I </a:t>
            </a:r>
            <a:r>
              <a:rPr lang="en-US" dirty="0" err="1" smtClean="0"/>
              <a:t>Serverit</a:t>
            </a:r>
            <a:endParaRPr lang="en-US" dirty="0"/>
          </a:p>
        </p:txBody>
      </p:sp>
    </p:spTree>
    <p:custDataLst>
      <p:tags r:id="rId1"/>
    </p:custData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69239" y="1189177"/>
            <a:ext cx="11653523" cy="3924151"/>
          </a:xfrm>
        </p:spPr>
        <p:txBody>
          <a:bodyPr/>
          <a:lstStyle/>
          <a:p>
            <a:pPr>
              <a:defRPr/>
            </a:pPr>
            <a:r>
              <a:rPr lang="en-US" sz="1800" dirty="0" err="1" smtClean="0">
                <a:solidFill>
                  <a:schemeClr val="bg1"/>
                </a:solidFill>
              </a:rPr>
              <a:t>Eshte</a:t>
            </a:r>
            <a:r>
              <a:rPr lang="en-US" sz="1800" dirty="0" smtClean="0">
                <a:solidFill>
                  <a:schemeClr val="bg1"/>
                </a:solidFill>
              </a:rPr>
              <a:t> </a:t>
            </a:r>
            <a:r>
              <a:rPr lang="en-US" sz="1800" dirty="0" err="1" smtClean="0">
                <a:solidFill>
                  <a:schemeClr val="bg1"/>
                </a:solidFill>
              </a:rPr>
              <a:t>diznjuar</a:t>
            </a:r>
            <a:r>
              <a:rPr lang="en-US" sz="1800" dirty="0" smtClean="0">
                <a:solidFill>
                  <a:schemeClr val="bg1"/>
                </a:solidFill>
              </a:rPr>
              <a:t> per </a:t>
            </a:r>
            <a:r>
              <a:rPr lang="en-US" sz="1800" dirty="0" err="1" smtClean="0">
                <a:solidFill>
                  <a:schemeClr val="bg1"/>
                </a:solidFill>
              </a:rPr>
              <a:t>tu</a:t>
            </a:r>
            <a:r>
              <a:rPr lang="en-US" sz="1800" dirty="0" smtClean="0">
                <a:solidFill>
                  <a:schemeClr val="bg1"/>
                </a:solidFill>
              </a:rPr>
              <a:t> </a:t>
            </a:r>
            <a:r>
              <a:rPr lang="en-US" sz="1800" dirty="0" err="1" smtClean="0">
                <a:solidFill>
                  <a:schemeClr val="bg1"/>
                </a:solidFill>
              </a:rPr>
              <a:t>siguruar</a:t>
            </a:r>
            <a:r>
              <a:rPr lang="en-US" sz="1800" dirty="0" smtClean="0">
                <a:solidFill>
                  <a:schemeClr val="bg1"/>
                </a:solidFill>
              </a:rPr>
              <a:t> </a:t>
            </a:r>
            <a:r>
              <a:rPr lang="en-US" sz="1800" dirty="0" err="1" smtClean="0">
                <a:solidFill>
                  <a:schemeClr val="bg1"/>
                </a:solidFill>
              </a:rPr>
              <a:t>qe</a:t>
            </a:r>
            <a:r>
              <a:rPr lang="en-US" sz="1800" dirty="0" smtClean="0">
                <a:solidFill>
                  <a:schemeClr val="bg1"/>
                </a:solidFill>
              </a:rPr>
              <a:t> </a:t>
            </a:r>
            <a:r>
              <a:rPr lang="en-US" sz="1800" dirty="0" err="1" smtClean="0">
                <a:solidFill>
                  <a:schemeClr val="bg1"/>
                </a:solidFill>
              </a:rPr>
              <a:t>mos</a:t>
            </a:r>
            <a:r>
              <a:rPr lang="en-US" sz="1800" dirty="0" smtClean="0">
                <a:solidFill>
                  <a:schemeClr val="bg1"/>
                </a:solidFill>
              </a:rPr>
              <a:t> </a:t>
            </a:r>
            <a:r>
              <a:rPr lang="en-US" sz="1800" dirty="0" err="1" smtClean="0">
                <a:solidFill>
                  <a:schemeClr val="bg1"/>
                </a:solidFill>
              </a:rPr>
              <a:t>te</a:t>
            </a:r>
            <a:r>
              <a:rPr lang="en-US" sz="1800" dirty="0" smtClean="0">
                <a:solidFill>
                  <a:schemeClr val="bg1"/>
                </a:solidFill>
              </a:rPr>
              <a:t> </a:t>
            </a:r>
            <a:r>
              <a:rPr lang="en-US" sz="1800" dirty="0" err="1" smtClean="0">
                <a:solidFill>
                  <a:schemeClr val="bg1"/>
                </a:solidFill>
              </a:rPr>
              <a:t>ndodhin</a:t>
            </a:r>
            <a:r>
              <a:rPr lang="en-US" sz="1800" dirty="0" smtClean="0">
                <a:solidFill>
                  <a:schemeClr val="bg1"/>
                </a:solidFill>
              </a:rPr>
              <a:t> </a:t>
            </a:r>
            <a:r>
              <a:rPr lang="en-US" sz="1800" dirty="0" err="1" smtClean="0">
                <a:solidFill>
                  <a:schemeClr val="bg1"/>
                </a:solidFill>
              </a:rPr>
              <a:t>ndryshime</a:t>
            </a:r>
            <a:r>
              <a:rPr lang="en-US" sz="1800" dirty="0" smtClean="0">
                <a:solidFill>
                  <a:schemeClr val="bg1"/>
                </a:solidFill>
              </a:rPr>
              <a:t>  </a:t>
            </a:r>
            <a:r>
              <a:rPr lang="en-US" sz="1800" dirty="0" err="1" smtClean="0">
                <a:solidFill>
                  <a:schemeClr val="bg1"/>
                </a:solidFill>
              </a:rPr>
              <a:t>te</a:t>
            </a:r>
            <a:r>
              <a:rPr lang="en-US" sz="1800" dirty="0" smtClean="0">
                <a:solidFill>
                  <a:schemeClr val="bg1"/>
                </a:solidFill>
              </a:rPr>
              <a:t> </a:t>
            </a:r>
            <a:r>
              <a:rPr lang="en-US" sz="1800" dirty="0" err="1" smtClean="0">
                <a:solidFill>
                  <a:schemeClr val="bg1"/>
                </a:solidFill>
              </a:rPr>
              <a:t>paautorizuara</a:t>
            </a:r>
            <a:r>
              <a:rPr lang="en-US" sz="1800" dirty="0" smtClean="0">
                <a:solidFill>
                  <a:schemeClr val="bg1"/>
                </a:solidFill>
              </a:rPr>
              <a:t> </a:t>
            </a:r>
            <a:r>
              <a:rPr lang="en-US" sz="1800" dirty="0" err="1" smtClean="0">
                <a:solidFill>
                  <a:schemeClr val="bg1"/>
                </a:solidFill>
              </a:rPr>
              <a:t>sidomos</a:t>
            </a:r>
            <a:r>
              <a:rPr lang="en-US" sz="1800" dirty="0" smtClean="0">
                <a:solidFill>
                  <a:schemeClr val="bg1"/>
                </a:solidFill>
              </a:rPr>
              <a:t>  </a:t>
            </a:r>
            <a:r>
              <a:rPr lang="en-US" sz="1800" dirty="0" err="1" smtClean="0">
                <a:solidFill>
                  <a:schemeClr val="bg1"/>
                </a:solidFill>
              </a:rPr>
              <a:t>nga</a:t>
            </a:r>
            <a:r>
              <a:rPr lang="en-US" sz="1800" dirty="0" smtClean="0">
                <a:solidFill>
                  <a:schemeClr val="bg1"/>
                </a:solidFill>
              </a:rPr>
              <a:t> software </a:t>
            </a:r>
            <a:r>
              <a:rPr lang="en-US" sz="1800" dirty="0" err="1" smtClean="0">
                <a:solidFill>
                  <a:schemeClr val="bg1"/>
                </a:solidFill>
              </a:rPr>
              <a:t>te</a:t>
            </a:r>
            <a:r>
              <a:rPr lang="en-US" sz="1800" dirty="0" smtClean="0">
                <a:solidFill>
                  <a:schemeClr val="bg1"/>
                </a:solidFill>
              </a:rPr>
              <a:t> </a:t>
            </a:r>
            <a:r>
              <a:rPr lang="en-US" sz="1800" dirty="0" err="1" smtClean="0">
                <a:solidFill>
                  <a:schemeClr val="bg1"/>
                </a:solidFill>
              </a:rPr>
              <a:t>rrezikshme</a:t>
            </a:r>
            <a:r>
              <a:rPr lang="en-US" sz="1800" dirty="0" smtClean="0">
                <a:solidFill>
                  <a:schemeClr val="bg1"/>
                </a:solidFill>
              </a:rPr>
              <a:t> per </a:t>
            </a:r>
            <a:r>
              <a:rPr lang="en-US" sz="1800" dirty="0" err="1" smtClean="0">
                <a:solidFill>
                  <a:schemeClr val="bg1"/>
                </a:solidFill>
              </a:rPr>
              <a:t>te</a:t>
            </a:r>
            <a:r>
              <a:rPr lang="en-US" sz="1800" dirty="0" smtClean="0">
                <a:solidFill>
                  <a:schemeClr val="bg1"/>
                </a:solidFill>
              </a:rPr>
              <a:t> </a:t>
            </a:r>
            <a:r>
              <a:rPr lang="en-US" sz="1800" dirty="0" err="1" smtClean="0">
                <a:solidFill>
                  <a:schemeClr val="bg1"/>
                </a:solidFill>
              </a:rPr>
              <a:t>cilat</a:t>
            </a:r>
            <a:r>
              <a:rPr lang="en-US" sz="1800" dirty="0" smtClean="0">
                <a:solidFill>
                  <a:schemeClr val="bg1"/>
                </a:solidFill>
              </a:rPr>
              <a:t> ne </a:t>
            </a:r>
            <a:r>
              <a:rPr lang="en-US" sz="1800" dirty="0" err="1" smtClean="0">
                <a:solidFill>
                  <a:schemeClr val="bg1"/>
                </a:solidFill>
              </a:rPr>
              <a:t>nuk</a:t>
            </a:r>
            <a:r>
              <a:rPr lang="en-US" sz="1800" dirty="0" smtClean="0">
                <a:solidFill>
                  <a:schemeClr val="bg1"/>
                </a:solidFill>
              </a:rPr>
              <a:t> </a:t>
            </a:r>
            <a:r>
              <a:rPr lang="en-US" sz="1800" dirty="0" err="1" smtClean="0">
                <a:solidFill>
                  <a:schemeClr val="bg1"/>
                </a:solidFill>
              </a:rPr>
              <a:t>kemi</a:t>
            </a:r>
            <a:r>
              <a:rPr lang="en-US" sz="1800" dirty="0" smtClean="0">
                <a:solidFill>
                  <a:schemeClr val="bg1"/>
                </a:solidFill>
              </a:rPr>
              <a:t> </a:t>
            </a:r>
            <a:r>
              <a:rPr lang="en-US" sz="1800" dirty="0" err="1" smtClean="0">
                <a:solidFill>
                  <a:schemeClr val="bg1"/>
                </a:solidFill>
              </a:rPr>
              <a:t>dijeni</a:t>
            </a:r>
            <a:r>
              <a:rPr lang="en-US" sz="1800" dirty="0" smtClean="0">
                <a:solidFill>
                  <a:schemeClr val="bg1"/>
                </a:solidFill>
              </a:rPr>
              <a:t> </a:t>
            </a:r>
            <a:r>
              <a:rPr lang="en-US" sz="1800" dirty="0" err="1" smtClean="0">
                <a:solidFill>
                  <a:schemeClr val="bg1"/>
                </a:solidFill>
              </a:rPr>
              <a:t>qe</a:t>
            </a:r>
            <a:r>
              <a:rPr lang="en-US" sz="1800" dirty="0" smtClean="0">
                <a:solidFill>
                  <a:schemeClr val="bg1"/>
                </a:solidFill>
              </a:rPr>
              <a:t> </a:t>
            </a:r>
            <a:r>
              <a:rPr lang="en-US" sz="1800" dirty="0" err="1" smtClean="0">
                <a:solidFill>
                  <a:schemeClr val="bg1"/>
                </a:solidFill>
              </a:rPr>
              <a:t>jane</a:t>
            </a:r>
            <a:r>
              <a:rPr lang="en-US" sz="1800" dirty="0" smtClean="0">
                <a:solidFill>
                  <a:schemeClr val="bg1"/>
                </a:solidFill>
              </a:rPr>
              <a:t> duke u </a:t>
            </a:r>
            <a:r>
              <a:rPr lang="en-US" sz="1800" dirty="0" err="1" smtClean="0">
                <a:solidFill>
                  <a:schemeClr val="bg1"/>
                </a:solidFill>
              </a:rPr>
              <a:t>egzekutuar</a:t>
            </a:r>
            <a:r>
              <a:rPr lang="en-US" sz="1800" dirty="0" smtClean="0">
                <a:solidFill>
                  <a:schemeClr val="bg1"/>
                </a:solidFill>
              </a:rPr>
              <a:t>  </a:t>
            </a:r>
            <a:r>
              <a:rPr lang="en-US" sz="1800" dirty="0" err="1" smtClean="0">
                <a:solidFill>
                  <a:schemeClr val="bg1"/>
                </a:solidFill>
              </a:rPr>
              <a:t>eshte</a:t>
            </a:r>
            <a:r>
              <a:rPr lang="en-US" sz="1800" dirty="0" smtClean="0">
                <a:solidFill>
                  <a:schemeClr val="bg1"/>
                </a:solidFill>
              </a:rPr>
              <a:t> e </a:t>
            </a:r>
            <a:r>
              <a:rPr lang="en-US" sz="1800" dirty="0" err="1" smtClean="0">
                <a:solidFill>
                  <a:schemeClr val="bg1"/>
                </a:solidFill>
              </a:rPr>
              <a:t>rendesishme</a:t>
            </a:r>
            <a:r>
              <a:rPr lang="en-US" sz="1800" dirty="0" smtClean="0">
                <a:solidFill>
                  <a:schemeClr val="bg1"/>
                </a:solidFill>
              </a:rPr>
              <a:t> </a:t>
            </a:r>
            <a:r>
              <a:rPr lang="en-US" sz="1800" dirty="0" err="1" smtClean="0">
                <a:solidFill>
                  <a:schemeClr val="bg1"/>
                </a:solidFill>
              </a:rPr>
              <a:t>qe</a:t>
            </a:r>
            <a:r>
              <a:rPr lang="en-US" sz="1800" dirty="0" smtClean="0">
                <a:solidFill>
                  <a:schemeClr val="bg1"/>
                </a:solidFill>
              </a:rPr>
              <a:t>  </a:t>
            </a:r>
            <a:r>
              <a:rPr lang="en-US" sz="1800" dirty="0" err="1" smtClean="0">
                <a:solidFill>
                  <a:schemeClr val="bg1"/>
                </a:solidFill>
              </a:rPr>
              <a:t>ju</a:t>
            </a:r>
            <a:r>
              <a:rPr lang="en-US" sz="1800" dirty="0" smtClean="0">
                <a:solidFill>
                  <a:schemeClr val="bg1"/>
                </a:solidFill>
              </a:rPr>
              <a:t> </a:t>
            </a:r>
            <a:r>
              <a:rPr lang="en-US" sz="1800" dirty="0" err="1" smtClean="0">
                <a:solidFill>
                  <a:schemeClr val="bg1"/>
                </a:solidFill>
              </a:rPr>
              <a:t>te</a:t>
            </a:r>
            <a:r>
              <a:rPr lang="en-US" sz="1800" dirty="0" smtClean="0">
                <a:solidFill>
                  <a:schemeClr val="bg1"/>
                </a:solidFill>
              </a:rPr>
              <a:t> </a:t>
            </a:r>
            <a:r>
              <a:rPr lang="en-US" sz="1800" dirty="0" err="1" smtClean="0">
                <a:solidFill>
                  <a:schemeClr val="bg1"/>
                </a:solidFill>
              </a:rPr>
              <a:t>lexoni</a:t>
            </a:r>
            <a:r>
              <a:rPr lang="en-US" sz="1800" dirty="0" smtClean="0">
                <a:solidFill>
                  <a:schemeClr val="bg1"/>
                </a:solidFill>
              </a:rPr>
              <a:t> me </a:t>
            </a:r>
            <a:r>
              <a:rPr lang="en-US" sz="1800" dirty="0" err="1" smtClean="0">
                <a:solidFill>
                  <a:schemeClr val="bg1"/>
                </a:solidFill>
              </a:rPr>
              <a:t>kujdes</a:t>
            </a:r>
            <a:r>
              <a:rPr lang="en-US" sz="1800" dirty="0" smtClean="0">
                <a:solidFill>
                  <a:schemeClr val="bg1"/>
                </a:solidFill>
              </a:rPr>
              <a:t> </a:t>
            </a:r>
            <a:r>
              <a:rPr lang="en-US" sz="1800" dirty="0" err="1" smtClean="0">
                <a:solidFill>
                  <a:schemeClr val="bg1"/>
                </a:solidFill>
              </a:rPr>
              <a:t>emrin</a:t>
            </a:r>
            <a:r>
              <a:rPr lang="en-US" sz="1800" dirty="0" smtClean="0">
                <a:solidFill>
                  <a:schemeClr val="bg1"/>
                </a:solidFill>
              </a:rPr>
              <a:t> e </a:t>
            </a:r>
            <a:r>
              <a:rPr lang="en-US" sz="1800" dirty="0" err="1" smtClean="0">
                <a:solidFill>
                  <a:schemeClr val="bg1"/>
                </a:solidFill>
              </a:rPr>
              <a:t>programit</a:t>
            </a:r>
            <a:r>
              <a:rPr lang="en-US" sz="1800" dirty="0" smtClean="0">
                <a:solidFill>
                  <a:schemeClr val="bg1"/>
                </a:solidFill>
              </a:rPr>
              <a:t>  </a:t>
            </a:r>
            <a:r>
              <a:rPr lang="en-US" sz="1800" dirty="0" err="1" smtClean="0">
                <a:solidFill>
                  <a:schemeClr val="bg1"/>
                </a:solidFill>
              </a:rPr>
              <a:t>ose</a:t>
            </a:r>
            <a:r>
              <a:rPr lang="en-US" sz="1800" dirty="0" smtClean="0">
                <a:solidFill>
                  <a:schemeClr val="bg1"/>
                </a:solidFill>
              </a:rPr>
              <a:t> </a:t>
            </a:r>
            <a:r>
              <a:rPr lang="en-US" sz="1800" dirty="0" err="1" smtClean="0">
                <a:solidFill>
                  <a:schemeClr val="bg1"/>
                </a:solidFill>
              </a:rPr>
              <a:t>veprimin</a:t>
            </a:r>
            <a:r>
              <a:rPr lang="en-US" sz="1800" dirty="0" smtClean="0">
                <a:solidFill>
                  <a:schemeClr val="bg1"/>
                </a:solidFill>
              </a:rPr>
              <a:t> </a:t>
            </a:r>
            <a:r>
              <a:rPr lang="en-US" sz="1800" dirty="0" err="1" smtClean="0">
                <a:solidFill>
                  <a:schemeClr val="bg1"/>
                </a:solidFill>
              </a:rPr>
              <a:t>qe</a:t>
            </a:r>
            <a:r>
              <a:rPr lang="en-US" sz="1800" dirty="0" smtClean="0">
                <a:solidFill>
                  <a:schemeClr val="bg1"/>
                </a:solidFill>
              </a:rPr>
              <a:t> </a:t>
            </a:r>
            <a:r>
              <a:rPr lang="en-US" sz="1800" dirty="0" err="1" smtClean="0">
                <a:solidFill>
                  <a:schemeClr val="bg1"/>
                </a:solidFill>
              </a:rPr>
              <a:t>duhet</a:t>
            </a:r>
            <a:r>
              <a:rPr lang="en-US" sz="1800" dirty="0" smtClean="0">
                <a:solidFill>
                  <a:schemeClr val="bg1"/>
                </a:solidFill>
              </a:rPr>
              <a:t> </a:t>
            </a:r>
            <a:r>
              <a:rPr lang="en-US" sz="1800" dirty="0" err="1" smtClean="0">
                <a:solidFill>
                  <a:schemeClr val="bg1"/>
                </a:solidFill>
              </a:rPr>
              <a:t>te</a:t>
            </a:r>
            <a:r>
              <a:rPr lang="en-US" sz="1800" dirty="0" smtClean="0">
                <a:solidFill>
                  <a:schemeClr val="bg1"/>
                </a:solidFill>
              </a:rPr>
              <a:t> </a:t>
            </a:r>
            <a:r>
              <a:rPr lang="en-US" sz="1800" dirty="0" err="1" smtClean="0">
                <a:solidFill>
                  <a:schemeClr val="bg1"/>
                </a:solidFill>
              </a:rPr>
              <a:t>kryeni</a:t>
            </a:r>
            <a:r>
              <a:rPr lang="en-US" sz="1800" dirty="0" smtClean="0">
                <a:solidFill>
                  <a:schemeClr val="bg1"/>
                </a:solidFill>
              </a:rPr>
              <a:t> me </a:t>
            </a:r>
            <a:r>
              <a:rPr lang="en-US" sz="1800" dirty="0" err="1" smtClean="0">
                <a:solidFill>
                  <a:schemeClr val="bg1"/>
                </a:solidFill>
              </a:rPr>
              <a:t>te</a:t>
            </a:r>
            <a:r>
              <a:rPr lang="en-US" sz="1800" dirty="0" smtClean="0">
                <a:solidFill>
                  <a:schemeClr val="bg1"/>
                </a:solidFill>
              </a:rPr>
              <a:t> ne </a:t>
            </a:r>
            <a:r>
              <a:rPr lang="en-US" sz="1800" dirty="0" err="1" smtClean="0">
                <a:solidFill>
                  <a:schemeClr val="bg1"/>
                </a:solidFill>
              </a:rPr>
              <a:t>momentin</a:t>
            </a:r>
            <a:r>
              <a:rPr lang="en-US" sz="1800" dirty="0" smtClean="0">
                <a:solidFill>
                  <a:schemeClr val="bg1"/>
                </a:solidFill>
              </a:rPr>
              <a:t> </a:t>
            </a:r>
            <a:r>
              <a:rPr lang="en-US" sz="1800" dirty="0" err="1" smtClean="0">
                <a:solidFill>
                  <a:schemeClr val="bg1"/>
                </a:solidFill>
              </a:rPr>
              <a:t>qe</a:t>
            </a:r>
            <a:r>
              <a:rPr lang="en-US" sz="1800" dirty="0" smtClean="0">
                <a:solidFill>
                  <a:schemeClr val="bg1"/>
                </a:solidFill>
              </a:rPr>
              <a:t> do </a:t>
            </a:r>
            <a:r>
              <a:rPr lang="en-US" sz="1800" dirty="0" err="1" smtClean="0">
                <a:solidFill>
                  <a:schemeClr val="bg1"/>
                </a:solidFill>
              </a:rPr>
              <a:t>te</a:t>
            </a:r>
            <a:r>
              <a:rPr lang="en-US" sz="1800" dirty="0" smtClean="0">
                <a:solidFill>
                  <a:schemeClr val="bg1"/>
                </a:solidFill>
              </a:rPr>
              <a:t> </a:t>
            </a:r>
            <a:r>
              <a:rPr lang="en-US" sz="1800" dirty="0" err="1" smtClean="0">
                <a:solidFill>
                  <a:schemeClr val="bg1"/>
                </a:solidFill>
              </a:rPr>
              <a:t>filloni</a:t>
            </a:r>
            <a:r>
              <a:rPr lang="en-US" sz="1800" dirty="0" smtClean="0">
                <a:solidFill>
                  <a:schemeClr val="bg1"/>
                </a:solidFill>
              </a:rPr>
              <a:t> </a:t>
            </a:r>
            <a:r>
              <a:rPr lang="en-US" sz="1800" dirty="0" err="1" smtClean="0">
                <a:solidFill>
                  <a:schemeClr val="bg1"/>
                </a:solidFill>
              </a:rPr>
              <a:t>nga</a:t>
            </a:r>
            <a:r>
              <a:rPr lang="en-US" sz="1800" dirty="0" smtClean="0">
                <a:solidFill>
                  <a:schemeClr val="bg1"/>
                </a:solidFill>
              </a:rPr>
              <a:t> </a:t>
            </a:r>
            <a:r>
              <a:rPr lang="en-US" sz="1800" dirty="0" err="1" smtClean="0">
                <a:solidFill>
                  <a:schemeClr val="bg1"/>
                </a:solidFill>
              </a:rPr>
              <a:t>puna</a:t>
            </a:r>
            <a:r>
              <a:rPr lang="en-US" sz="1800" dirty="0" smtClean="0">
                <a:solidFill>
                  <a:schemeClr val="bg1"/>
                </a:solidFill>
              </a:rPr>
              <a:t>. </a:t>
            </a:r>
          </a:p>
          <a:p>
            <a:pPr>
              <a:defRPr/>
            </a:pPr>
            <a:r>
              <a:rPr lang="en-US" sz="1800" dirty="0" smtClean="0">
                <a:solidFill>
                  <a:schemeClr val="bg1"/>
                </a:solidFill>
              </a:rPr>
              <a:t>UAC  </a:t>
            </a:r>
            <a:r>
              <a:rPr lang="en-US" sz="1800" dirty="0" err="1" smtClean="0">
                <a:solidFill>
                  <a:schemeClr val="bg1"/>
                </a:solidFill>
              </a:rPr>
              <a:t>nuk</a:t>
            </a:r>
            <a:r>
              <a:rPr lang="en-US" sz="1800" dirty="0" smtClean="0">
                <a:solidFill>
                  <a:schemeClr val="bg1"/>
                </a:solidFill>
              </a:rPr>
              <a:t> </a:t>
            </a:r>
            <a:r>
              <a:rPr lang="en-US" sz="1800" dirty="0" err="1" smtClean="0">
                <a:solidFill>
                  <a:schemeClr val="bg1"/>
                </a:solidFill>
              </a:rPr>
              <a:t>mund</a:t>
            </a:r>
            <a:r>
              <a:rPr lang="en-US" sz="1800" dirty="0" smtClean="0">
                <a:solidFill>
                  <a:schemeClr val="bg1"/>
                </a:solidFill>
              </a:rPr>
              <a:t> </a:t>
            </a:r>
            <a:r>
              <a:rPr lang="en-US" sz="1800" dirty="0" err="1" smtClean="0">
                <a:solidFill>
                  <a:schemeClr val="bg1"/>
                </a:solidFill>
              </a:rPr>
              <a:t>te</a:t>
            </a:r>
            <a:r>
              <a:rPr lang="en-US" sz="1800" dirty="0" smtClean="0">
                <a:solidFill>
                  <a:schemeClr val="bg1"/>
                </a:solidFill>
              </a:rPr>
              <a:t> </a:t>
            </a:r>
            <a:r>
              <a:rPr lang="en-US" sz="1800" dirty="0" err="1" smtClean="0">
                <a:solidFill>
                  <a:schemeClr val="bg1"/>
                </a:solidFill>
              </a:rPr>
              <a:t>aktivizohet</a:t>
            </a:r>
            <a:r>
              <a:rPr lang="en-US" sz="1800" dirty="0" smtClean="0">
                <a:solidFill>
                  <a:schemeClr val="bg1"/>
                </a:solidFill>
              </a:rPr>
              <a:t> /</a:t>
            </a:r>
            <a:r>
              <a:rPr lang="en-US" sz="1800" dirty="0" err="1" smtClean="0">
                <a:solidFill>
                  <a:schemeClr val="bg1"/>
                </a:solidFill>
              </a:rPr>
              <a:t>caktivizohet</a:t>
            </a:r>
            <a:r>
              <a:rPr lang="en-US" sz="1800" dirty="0" smtClean="0">
                <a:solidFill>
                  <a:schemeClr val="bg1"/>
                </a:solidFill>
              </a:rPr>
              <a:t> per </a:t>
            </a:r>
            <a:r>
              <a:rPr lang="en-US" sz="1800" dirty="0" err="1" smtClean="0">
                <a:solidFill>
                  <a:schemeClr val="bg1"/>
                </a:solidFill>
              </a:rPr>
              <a:t>llogari</a:t>
            </a:r>
            <a:r>
              <a:rPr lang="en-US" sz="1800" dirty="0" smtClean="0">
                <a:solidFill>
                  <a:schemeClr val="bg1"/>
                </a:solidFill>
              </a:rPr>
              <a:t> </a:t>
            </a:r>
            <a:r>
              <a:rPr lang="en-US" sz="1800" dirty="0" err="1" smtClean="0">
                <a:solidFill>
                  <a:schemeClr val="bg1"/>
                </a:solidFill>
              </a:rPr>
              <a:t>individuale</a:t>
            </a:r>
            <a:r>
              <a:rPr lang="en-US" sz="1800" dirty="0" smtClean="0">
                <a:solidFill>
                  <a:schemeClr val="bg1"/>
                </a:solidFill>
              </a:rPr>
              <a:t> </a:t>
            </a:r>
            <a:r>
              <a:rPr lang="en-US" sz="1800" dirty="0" err="1" smtClean="0">
                <a:solidFill>
                  <a:schemeClr val="bg1"/>
                </a:solidFill>
              </a:rPr>
              <a:t>te</a:t>
            </a:r>
            <a:r>
              <a:rPr lang="en-US" sz="1800" dirty="0" smtClean="0">
                <a:solidFill>
                  <a:schemeClr val="bg1"/>
                </a:solidFill>
              </a:rPr>
              <a:t> </a:t>
            </a:r>
            <a:r>
              <a:rPr lang="en-US" sz="1800" dirty="0" err="1" smtClean="0">
                <a:solidFill>
                  <a:schemeClr val="bg1"/>
                </a:solidFill>
              </a:rPr>
              <a:t>perdoruesit</a:t>
            </a:r>
            <a:r>
              <a:rPr lang="en-US" sz="1800" dirty="0" smtClean="0">
                <a:solidFill>
                  <a:schemeClr val="bg1"/>
                </a:solidFill>
              </a:rPr>
              <a:t>. </a:t>
            </a:r>
          </a:p>
          <a:p>
            <a:pPr>
              <a:defRPr/>
            </a:pPr>
            <a:r>
              <a:rPr lang="en-US" sz="1800" dirty="0" smtClean="0">
                <a:solidFill>
                  <a:schemeClr val="bg1"/>
                </a:solidFill>
              </a:rPr>
              <a:t>Ne vend </a:t>
            </a:r>
            <a:r>
              <a:rPr lang="en-US" sz="1800" dirty="0" err="1" smtClean="0">
                <a:solidFill>
                  <a:schemeClr val="bg1"/>
                </a:solidFill>
              </a:rPr>
              <a:t>te</a:t>
            </a:r>
            <a:r>
              <a:rPr lang="en-US" sz="1800" dirty="0" smtClean="0">
                <a:solidFill>
                  <a:schemeClr val="bg1"/>
                </a:solidFill>
              </a:rPr>
              <a:t> </a:t>
            </a:r>
            <a:r>
              <a:rPr lang="en-US" sz="1800" dirty="0" err="1" smtClean="0">
                <a:solidFill>
                  <a:schemeClr val="bg1"/>
                </a:solidFill>
              </a:rPr>
              <a:t>kesaj</a:t>
            </a:r>
            <a:r>
              <a:rPr lang="en-US" sz="1800" dirty="0" smtClean="0">
                <a:solidFill>
                  <a:schemeClr val="bg1"/>
                </a:solidFill>
              </a:rPr>
              <a:t> </a:t>
            </a:r>
            <a:r>
              <a:rPr lang="en-US" sz="1800" dirty="0" err="1" smtClean="0">
                <a:solidFill>
                  <a:schemeClr val="bg1"/>
                </a:solidFill>
              </a:rPr>
              <a:t>duhet</a:t>
            </a:r>
            <a:r>
              <a:rPr lang="en-US" sz="1800" dirty="0" smtClean="0">
                <a:solidFill>
                  <a:schemeClr val="bg1"/>
                </a:solidFill>
              </a:rPr>
              <a:t> </a:t>
            </a:r>
            <a:r>
              <a:rPr lang="en-US" sz="1800" dirty="0" err="1" smtClean="0">
                <a:solidFill>
                  <a:schemeClr val="bg1"/>
                </a:solidFill>
              </a:rPr>
              <a:t>te</a:t>
            </a:r>
            <a:r>
              <a:rPr lang="en-US" sz="1800" dirty="0" smtClean="0">
                <a:solidFill>
                  <a:schemeClr val="bg1"/>
                </a:solidFill>
              </a:rPr>
              <a:t> </a:t>
            </a:r>
            <a:r>
              <a:rPr lang="en-US" sz="1800" dirty="0" err="1" smtClean="0">
                <a:solidFill>
                  <a:schemeClr val="bg1"/>
                </a:solidFill>
              </a:rPr>
              <a:t>aktivizoni</a:t>
            </a:r>
            <a:r>
              <a:rPr lang="en-US" sz="1800" dirty="0" smtClean="0">
                <a:solidFill>
                  <a:schemeClr val="bg1"/>
                </a:solidFill>
              </a:rPr>
              <a:t>/</a:t>
            </a:r>
            <a:r>
              <a:rPr lang="en-US" sz="1800" dirty="0" err="1" smtClean="0">
                <a:solidFill>
                  <a:schemeClr val="bg1"/>
                </a:solidFill>
              </a:rPr>
              <a:t>caktivizoni</a:t>
            </a:r>
            <a:r>
              <a:rPr lang="en-US" sz="1800" dirty="0" smtClean="0">
                <a:solidFill>
                  <a:schemeClr val="bg1"/>
                </a:solidFill>
              </a:rPr>
              <a:t> UAC per </a:t>
            </a:r>
            <a:r>
              <a:rPr lang="en-US" sz="1800" dirty="0" err="1" smtClean="0">
                <a:solidFill>
                  <a:schemeClr val="bg1"/>
                </a:solidFill>
              </a:rPr>
              <a:t>komplet</a:t>
            </a:r>
            <a:r>
              <a:rPr lang="en-US" sz="1800" dirty="0" smtClean="0">
                <a:solidFill>
                  <a:schemeClr val="bg1"/>
                </a:solidFill>
              </a:rPr>
              <a:t> </a:t>
            </a:r>
            <a:r>
              <a:rPr lang="en-US" sz="1800" dirty="0" err="1" smtClean="0">
                <a:solidFill>
                  <a:schemeClr val="bg1"/>
                </a:solidFill>
              </a:rPr>
              <a:t>kompjuterin</a:t>
            </a:r>
            <a:endParaRPr lang="en-US" sz="1800" dirty="0">
              <a:solidFill>
                <a:schemeClr val="bg1"/>
              </a:solidFill>
            </a:endParaRPr>
          </a:p>
          <a:p>
            <a:pPr>
              <a:defRPr/>
            </a:pPr>
            <a:r>
              <a:rPr lang="en-US" sz="1800" dirty="0" smtClean="0">
                <a:solidFill>
                  <a:schemeClr val="bg1"/>
                </a:solidFill>
              </a:rPr>
              <a:t>Si </a:t>
            </a:r>
            <a:r>
              <a:rPr lang="en-US" sz="1800" dirty="0" err="1" smtClean="0">
                <a:solidFill>
                  <a:schemeClr val="bg1"/>
                </a:solidFill>
              </a:rPr>
              <a:t>nje</a:t>
            </a:r>
            <a:r>
              <a:rPr lang="en-US" sz="1800" dirty="0" smtClean="0">
                <a:solidFill>
                  <a:schemeClr val="bg1"/>
                </a:solidFill>
              </a:rPr>
              <a:t> </a:t>
            </a:r>
            <a:r>
              <a:rPr lang="en-US" sz="1800" dirty="0" err="1" smtClean="0">
                <a:solidFill>
                  <a:schemeClr val="bg1"/>
                </a:solidFill>
              </a:rPr>
              <a:t>perdorues</a:t>
            </a:r>
            <a:r>
              <a:rPr lang="en-US" sz="1800" dirty="0" smtClean="0">
                <a:solidFill>
                  <a:schemeClr val="bg1"/>
                </a:solidFill>
              </a:rPr>
              <a:t> </a:t>
            </a:r>
            <a:r>
              <a:rPr lang="en-US" sz="1800" dirty="0" err="1" smtClean="0">
                <a:solidFill>
                  <a:schemeClr val="bg1"/>
                </a:solidFill>
              </a:rPr>
              <a:t>standart</a:t>
            </a:r>
            <a:r>
              <a:rPr lang="en-US" sz="1800" dirty="0" smtClean="0">
                <a:solidFill>
                  <a:schemeClr val="bg1"/>
                </a:solidFill>
              </a:rPr>
              <a:t> ne Windows </a:t>
            </a:r>
            <a:r>
              <a:rPr lang="en-US" sz="1800" dirty="0">
                <a:solidFill>
                  <a:schemeClr val="bg1"/>
                </a:solidFill>
              </a:rPr>
              <a:t>Server 2008 R2, </a:t>
            </a:r>
            <a:r>
              <a:rPr lang="en-US" sz="1800" dirty="0" err="1" smtClean="0">
                <a:solidFill>
                  <a:schemeClr val="bg1"/>
                </a:solidFill>
              </a:rPr>
              <a:t>mund</a:t>
            </a:r>
            <a:r>
              <a:rPr lang="en-US" sz="1800" dirty="0" smtClean="0">
                <a:solidFill>
                  <a:schemeClr val="bg1"/>
                </a:solidFill>
              </a:rPr>
              <a:t> </a:t>
            </a:r>
            <a:r>
              <a:rPr lang="en-US" sz="1800" dirty="0" err="1" smtClean="0">
                <a:solidFill>
                  <a:schemeClr val="bg1"/>
                </a:solidFill>
              </a:rPr>
              <a:t>te</a:t>
            </a:r>
            <a:r>
              <a:rPr lang="en-US" sz="1800" dirty="0" smtClean="0">
                <a:solidFill>
                  <a:schemeClr val="bg1"/>
                </a:solidFill>
              </a:rPr>
              <a:t> </a:t>
            </a:r>
            <a:r>
              <a:rPr lang="en-US" sz="1800" dirty="0" err="1" smtClean="0">
                <a:solidFill>
                  <a:schemeClr val="bg1"/>
                </a:solidFill>
              </a:rPr>
              <a:t>realizoni</a:t>
            </a:r>
            <a:r>
              <a:rPr lang="en-US" sz="1800" dirty="0" smtClean="0">
                <a:solidFill>
                  <a:schemeClr val="bg1"/>
                </a:solidFill>
              </a:rPr>
              <a:t> </a:t>
            </a:r>
            <a:r>
              <a:rPr lang="en-US" sz="1800" dirty="0" err="1" smtClean="0">
                <a:solidFill>
                  <a:schemeClr val="bg1"/>
                </a:solidFill>
              </a:rPr>
              <a:t>detyrat</a:t>
            </a:r>
            <a:r>
              <a:rPr lang="en-US" sz="1800" dirty="0" smtClean="0">
                <a:solidFill>
                  <a:schemeClr val="bg1"/>
                </a:solidFill>
              </a:rPr>
              <a:t> e </a:t>
            </a:r>
            <a:r>
              <a:rPr lang="en-US" sz="1800" dirty="0" err="1" smtClean="0">
                <a:solidFill>
                  <a:schemeClr val="bg1"/>
                </a:solidFill>
              </a:rPr>
              <a:t>meposhtme</a:t>
            </a:r>
            <a:r>
              <a:rPr lang="en-US" sz="1800" dirty="0" smtClean="0">
                <a:solidFill>
                  <a:schemeClr val="bg1"/>
                </a:solidFill>
              </a:rPr>
              <a:t> pa </a:t>
            </a:r>
            <a:r>
              <a:rPr lang="en-US" sz="1800" dirty="0" err="1" smtClean="0">
                <a:solidFill>
                  <a:schemeClr val="bg1"/>
                </a:solidFill>
              </a:rPr>
              <a:t>pasur</a:t>
            </a:r>
            <a:r>
              <a:rPr lang="en-US" sz="1800" dirty="0" smtClean="0">
                <a:solidFill>
                  <a:schemeClr val="bg1"/>
                </a:solidFill>
              </a:rPr>
              <a:t> </a:t>
            </a:r>
            <a:r>
              <a:rPr lang="en-US" sz="1800" dirty="0" err="1" smtClean="0">
                <a:solidFill>
                  <a:schemeClr val="bg1"/>
                </a:solidFill>
              </a:rPr>
              <a:t>nevojen</a:t>
            </a:r>
            <a:r>
              <a:rPr lang="en-US" sz="1800" dirty="0" smtClean="0">
                <a:solidFill>
                  <a:schemeClr val="bg1"/>
                </a:solidFill>
              </a:rPr>
              <a:t> e </a:t>
            </a:r>
            <a:r>
              <a:rPr lang="en-US" sz="1800" dirty="0" err="1" smtClean="0">
                <a:solidFill>
                  <a:schemeClr val="bg1"/>
                </a:solidFill>
              </a:rPr>
              <a:t>lejeve</a:t>
            </a:r>
            <a:r>
              <a:rPr lang="en-US" sz="1800" dirty="0" smtClean="0">
                <a:solidFill>
                  <a:schemeClr val="bg1"/>
                </a:solidFill>
              </a:rPr>
              <a:t> </a:t>
            </a:r>
            <a:r>
              <a:rPr lang="en-US" sz="1800" dirty="0">
                <a:solidFill>
                  <a:schemeClr val="bg1"/>
                </a:solidFill>
              </a:rPr>
              <a:t>/</a:t>
            </a:r>
            <a:r>
              <a:rPr lang="en-US" sz="1800" dirty="0" smtClean="0">
                <a:solidFill>
                  <a:schemeClr val="bg1"/>
                </a:solidFill>
              </a:rPr>
              <a:t>administrative </a:t>
            </a:r>
            <a:r>
              <a:rPr lang="en-US" sz="1800" dirty="0">
                <a:solidFill>
                  <a:schemeClr val="bg1"/>
                </a:solidFill>
              </a:rPr>
              <a:t>permissions </a:t>
            </a:r>
            <a:r>
              <a:rPr lang="en-US" sz="1800" dirty="0" smtClean="0">
                <a:solidFill>
                  <a:schemeClr val="bg1"/>
                </a:solidFill>
              </a:rPr>
              <a:t>:</a:t>
            </a:r>
            <a:endParaRPr lang="en-US" sz="1800" dirty="0">
              <a:solidFill>
                <a:schemeClr val="bg1"/>
              </a:solidFill>
            </a:endParaRPr>
          </a:p>
          <a:p>
            <a:pPr lvl="1">
              <a:defRPr/>
            </a:pPr>
            <a:r>
              <a:rPr lang="en-US" sz="1800" dirty="0" err="1" smtClean="0">
                <a:solidFill>
                  <a:schemeClr val="bg1"/>
                </a:solidFill>
              </a:rPr>
              <a:t>Instalo</a:t>
            </a:r>
            <a:r>
              <a:rPr lang="en-US" sz="1800" dirty="0" smtClean="0">
                <a:solidFill>
                  <a:schemeClr val="bg1"/>
                </a:solidFill>
              </a:rPr>
              <a:t> </a:t>
            </a:r>
            <a:r>
              <a:rPr lang="en-US" sz="1800" dirty="0" err="1" smtClean="0">
                <a:solidFill>
                  <a:schemeClr val="bg1"/>
                </a:solidFill>
              </a:rPr>
              <a:t>perditesime</a:t>
            </a:r>
            <a:r>
              <a:rPr lang="en-US" sz="1800" dirty="0" smtClean="0">
                <a:solidFill>
                  <a:schemeClr val="bg1"/>
                </a:solidFill>
              </a:rPr>
              <a:t>/updates </a:t>
            </a:r>
            <a:r>
              <a:rPr lang="en-US" sz="1800" dirty="0" err="1" smtClean="0">
                <a:solidFill>
                  <a:schemeClr val="bg1"/>
                </a:solidFill>
              </a:rPr>
              <a:t>nga</a:t>
            </a:r>
            <a:r>
              <a:rPr lang="en-US" sz="1800" dirty="0" smtClean="0">
                <a:solidFill>
                  <a:schemeClr val="bg1"/>
                </a:solidFill>
              </a:rPr>
              <a:t> </a:t>
            </a:r>
            <a:r>
              <a:rPr lang="en-US" sz="1800" dirty="0"/>
              <a:t>Windows Update.</a:t>
            </a:r>
          </a:p>
          <a:p>
            <a:pPr lvl="1">
              <a:defRPr/>
            </a:pPr>
            <a:r>
              <a:rPr lang="en-US" sz="1800" dirty="0" err="1" smtClean="0"/>
              <a:t>Instalo</a:t>
            </a:r>
            <a:r>
              <a:rPr lang="en-US" sz="1800" dirty="0" smtClean="0"/>
              <a:t> </a:t>
            </a:r>
            <a:r>
              <a:rPr lang="en-US" sz="1800" dirty="0" err="1" smtClean="0"/>
              <a:t>drivera</a:t>
            </a:r>
            <a:r>
              <a:rPr lang="en-US" sz="1800" dirty="0" smtClean="0"/>
              <a:t> </a:t>
            </a:r>
            <a:r>
              <a:rPr lang="en-US" sz="1800" dirty="0" err="1" smtClean="0"/>
              <a:t>nga</a:t>
            </a:r>
            <a:r>
              <a:rPr lang="en-US" sz="1800" dirty="0" smtClean="0"/>
              <a:t> Windows </a:t>
            </a:r>
            <a:r>
              <a:rPr lang="en-US" sz="1800" dirty="0"/>
              <a:t>Update </a:t>
            </a:r>
            <a:r>
              <a:rPr lang="en-US" sz="1800" dirty="0" err="1" smtClean="0"/>
              <a:t>ose</a:t>
            </a:r>
            <a:r>
              <a:rPr lang="en-US" sz="1800" dirty="0" smtClean="0"/>
              <a:t> </a:t>
            </a:r>
            <a:r>
              <a:rPr lang="en-US" sz="1800" dirty="0" err="1" smtClean="0"/>
              <a:t>ato</a:t>
            </a:r>
            <a:r>
              <a:rPr lang="en-US" sz="1800" dirty="0" smtClean="0"/>
              <a:t> </a:t>
            </a:r>
            <a:r>
              <a:rPr lang="en-US" sz="1800" dirty="0" err="1" smtClean="0"/>
              <a:t>qe</a:t>
            </a:r>
            <a:r>
              <a:rPr lang="en-US" sz="1800" dirty="0" smtClean="0"/>
              <a:t> </a:t>
            </a:r>
            <a:r>
              <a:rPr lang="en-US" sz="1800" dirty="0" err="1" smtClean="0"/>
              <a:t>jane</a:t>
            </a:r>
            <a:r>
              <a:rPr lang="en-US" sz="1800" dirty="0" smtClean="0"/>
              <a:t> </a:t>
            </a:r>
            <a:r>
              <a:rPr lang="en-US" sz="1800" dirty="0" err="1" smtClean="0"/>
              <a:t>te</a:t>
            </a:r>
            <a:r>
              <a:rPr lang="en-US" sz="1800" dirty="0" smtClean="0"/>
              <a:t> </a:t>
            </a:r>
            <a:r>
              <a:rPr lang="en-US" sz="1800" dirty="0" err="1" smtClean="0"/>
              <a:t>perfshira</a:t>
            </a:r>
            <a:r>
              <a:rPr lang="en-US" sz="1800" dirty="0" smtClean="0"/>
              <a:t> me </a:t>
            </a:r>
            <a:r>
              <a:rPr lang="en-US" sz="1800" dirty="0" err="1" smtClean="0"/>
              <a:t>sistemin</a:t>
            </a:r>
            <a:r>
              <a:rPr lang="en-US" sz="1800" dirty="0" smtClean="0"/>
              <a:t> e </a:t>
            </a:r>
            <a:r>
              <a:rPr lang="en-US" sz="1800" dirty="0" err="1" smtClean="0"/>
              <a:t>shfrytezimit</a:t>
            </a:r>
            <a:endParaRPr lang="en-US" sz="1800" dirty="0"/>
          </a:p>
          <a:p>
            <a:pPr lvl="1">
              <a:defRPr/>
            </a:pPr>
            <a:r>
              <a:rPr lang="en-US" sz="1800" dirty="0" smtClean="0"/>
              <a:t> </a:t>
            </a:r>
            <a:r>
              <a:rPr lang="en-US" sz="1800" dirty="0" err="1" smtClean="0"/>
              <a:t>Shiko</a:t>
            </a:r>
            <a:r>
              <a:rPr lang="en-US" sz="1800" dirty="0" smtClean="0"/>
              <a:t> </a:t>
            </a:r>
            <a:r>
              <a:rPr lang="en-US" sz="1800" dirty="0" err="1" smtClean="0"/>
              <a:t>specifikat</a:t>
            </a:r>
            <a:r>
              <a:rPr lang="en-US" sz="1800" dirty="0" smtClean="0"/>
              <a:t> Windows </a:t>
            </a:r>
            <a:r>
              <a:rPr lang="en-US" sz="1800" dirty="0"/>
              <a:t>settings.</a:t>
            </a:r>
          </a:p>
          <a:p>
            <a:pPr lvl="1">
              <a:defRPr/>
            </a:pPr>
            <a:r>
              <a:rPr lang="en-US" sz="1800" dirty="0" err="1" smtClean="0"/>
              <a:t>Bashko</a:t>
            </a:r>
            <a:r>
              <a:rPr lang="en-US" sz="1800" dirty="0" smtClean="0"/>
              <a:t> </a:t>
            </a:r>
            <a:r>
              <a:rPr lang="en-US" sz="1800" dirty="0" err="1" smtClean="0"/>
              <a:t>ose</a:t>
            </a:r>
            <a:r>
              <a:rPr lang="en-US" sz="1800" dirty="0" smtClean="0"/>
              <a:t> </a:t>
            </a:r>
            <a:r>
              <a:rPr lang="en-US" sz="1800" dirty="0" err="1" smtClean="0"/>
              <a:t>lidh</a:t>
            </a:r>
            <a:r>
              <a:rPr lang="en-US" sz="1800" dirty="0" smtClean="0"/>
              <a:t> </a:t>
            </a:r>
            <a:r>
              <a:rPr lang="en-US" sz="1800" dirty="0" err="1" smtClean="0"/>
              <a:t>pajisjet</a:t>
            </a:r>
            <a:r>
              <a:rPr lang="en-US" sz="1800" dirty="0" smtClean="0"/>
              <a:t>  </a:t>
            </a:r>
            <a:r>
              <a:rPr lang="en-US" sz="1800" dirty="0"/>
              <a:t>Bluetooth </a:t>
            </a:r>
            <a:r>
              <a:rPr lang="en-US" sz="1800" dirty="0" smtClean="0"/>
              <a:t>me </a:t>
            </a:r>
            <a:r>
              <a:rPr lang="en-US" sz="1800" dirty="0" err="1" smtClean="0"/>
              <a:t>kompjuterin</a:t>
            </a:r>
            <a:r>
              <a:rPr lang="en-US" sz="1800" dirty="0" smtClean="0"/>
              <a:t> </a:t>
            </a:r>
          </a:p>
          <a:p>
            <a:pPr lvl="1">
              <a:defRPr/>
            </a:pPr>
            <a:r>
              <a:rPr lang="en-US" sz="1800" dirty="0" err="1" smtClean="0"/>
              <a:t>Reseto</a:t>
            </a:r>
            <a:r>
              <a:rPr lang="en-US" sz="1800" dirty="0" smtClean="0"/>
              <a:t> </a:t>
            </a:r>
            <a:r>
              <a:rPr lang="en-US" sz="1800" dirty="0" err="1" smtClean="0"/>
              <a:t>pershtatesin</a:t>
            </a:r>
            <a:r>
              <a:rPr lang="en-US" sz="1800" dirty="0" smtClean="0"/>
              <a:t> e </a:t>
            </a:r>
            <a:r>
              <a:rPr lang="en-US" sz="1800" dirty="0" err="1" smtClean="0"/>
              <a:t>rrjetit</a:t>
            </a:r>
            <a:r>
              <a:rPr lang="en-US" sz="1800" dirty="0" smtClean="0"/>
              <a:t> /network </a:t>
            </a:r>
            <a:r>
              <a:rPr lang="en-US" sz="1800" dirty="0"/>
              <a:t>adapter </a:t>
            </a:r>
            <a:r>
              <a:rPr lang="en-US" sz="1800" dirty="0" err="1" smtClean="0"/>
              <a:t>dhe</a:t>
            </a:r>
            <a:r>
              <a:rPr lang="en-US" sz="1800" dirty="0" smtClean="0"/>
              <a:t> </a:t>
            </a:r>
            <a:r>
              <a:rPr lang="en-US" sz="1800" dirty="0" err="1" smtClean="0"/>
              <a:t>realizo</a:t>
            </a:r>
            <a:r>
              <a:rPr lang="en-US" sz="1800" dirty="0" smtClean="0"/>
              <a:t> </a:t>
            </a:r>
            <a:r>
              <a:rPr lang="en-US" sz="1800" dirty="0" err="1" smtClean="0"/>
              <a:t>pune</a:t>
            </a:r>
            <a:r>
              <a:rPr lang="en-US" sz="1800" dirty="0" smtClean="0"/>
              <a:t> </a:t>
            </a:r>
            <a:r>
              <a:rPr lang="en-US" sz="1800" dirty="0" err="1" smtClean="0"/>
              <a:t>te</a:t>
            </a:r>
            <a:r>
              <a:rPr lang="en-US" sz="1800" dirty="0" smtClean="0"/>
              <a:t> </a:t>
            </a:r>
            <a:r>
              <a:rPr lang="en-US" sz="1800" dirty="0" err="1" smtClean="0"/>
              <a:t>tjera</a:t>
            </a:r>
            <a:r>
              <a:rPr lang="en-US" sz="1800" dirty="0" smtClean="0"/>
              <a:t> per </a:t>
            </a:r>
            <a:r>
              <a:rPr lang="en-US" sz="1800" dirty="0" err="1" smtClean="0"/>
              <a:t>diagnostifikimin</a:t>
            </a:r>
            <a:r>
              <a:rPr lang="en-US" sz="1800" dirty="0" smtClean="0"/>
              <a:t> </a:t>
            </a:r>
            <a:r>
              <a:rPr lang="en-US" sz="1800" dirty="0" err="1" smtClean="0"/>
              <a:t>dhe</a:t>
            </a:r>
            <a:r>
              <a:rPr lang="en-US" sz="1800" dirty="0" smtClean="0"/>
              <a:t> </a:t>
            </a:r>
            <a:r>
              <a:rPr lang="en-US" sz="1800" dirty="0" err="1" smtClean="0"/>
              <a:t>riparimin</a:t>
            </a:r>
            <a:r>
              <a:rPr lang="en-US" sz="1800" dirty="0" smtClean="0"/>
              <a:t> e </a:t>
            </a:r>
            <a:r>
              <a:rPr lang="en-US" sz="1800" dirty="0" err="1" smtClean="0"/>
              <a:t>rrejtit</a:t>
            </a:r>
            <a:endParaRPr lang="en-US" sz="1800" dirty="0"/>
          </a:p>
          <a:p>
            <a:endParaRPr lang="en-US" sz="1800" dirty="0"/>
          </a:p>
        </p:txBody>
      </p:sp>
      <p:sp>
        <p:nvSpPr>
          <p:cNvPr id="3" name="Title 2"/>
          <p:cNvSpPr>
            <a:spLocks noGrp="1"/>
          </p:cNvSpPr>
          <p:nvPr>
            <p:ph type="title"/>
          </p:nvPr>
        </p:nvSpPr>
        <p:spPr/>
        <p:txBody>
          <a:bodyPr/>
          <a:lstStyle/>
          <a:p>
            <a:r>
              <a:rPr lang="en-US" sz="3600" b="1" dirty="0" err="1" smtClean="0"/>
              <a:t>Usser</a:t>
            </a:r>
            <a:r>
              <a:rPr lang="en-US" sz="3600" b="1" dirty="0" smtClean="0"/>
              <a:t> Account Control/</a:t>
            </a:r>
            <a:r>
              <a:rPr lang="en-US" sz="3600" b="1" dirty="0" err="1" smtClean="0"/>
              <a:t>Kontrolli</a:t>
            </a:r>
            <a:r>
              <a:rPr lang="en-US" sz="3600" b="1" dirty="0" smtClean="0"/>
              <a:t> I </a:t>
            </a:r>
            <a:r>
              <a:rPr lang="en-US" sz="3600" b="1" dirty="0" err="1" smtClean="0"/>
              <a:t>llogarise</a:t>
            </a:r>
            <a:r>
              <a:rPr lang="en-US" sz="3600" b="1" dirty="0" smtClean="0"/>
              <a:t> se </a:t>
            </a:r>
            <a:r>
              <a:rPr lang="en-US" sz="3600" b="1" dirty="0" err="1" smtClean="0"/>
              <a:t>perdoruesit</a:t>
            </a:r>
            <a:endParaRPr lang="en-US" sz="3600" b="1" dirty="0"/>
          </a:p>
        </p:txBody>
      </p:sp>
    </p:spTree>
    <p:custDataLst>
      <p:tags r:id="rId1"/>
    </p:custDataLst>
    <p:extLst>
      <p:ext uri="{BB962C8B-B14F-4D97-AF65-F5344CB8AC3E}">
        <p14:creationId xmlns:p14="http://schemas.microsoft.com/office/powerpoint/2010/main" val="96110370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09994" y="4953000"/>
            <a:ext cx="11655425" cy="900113"/>
          </a:xfrm>
        </p:spPr>
        <p:txBody>
          <a:bodyPr/>
          <a:lstStyle/>
          <a:p>
            <a:r>
              <a:rPr lang="en-US" dirty="0" smtClean="0"/>
              <a:t>DEMO: Initial Configuration Tasks</a:t>
            </a:r>
            <a:endParaRPr lang="en-US" dirty="0"/>
          </a:p>
        </p:txBody>
      </p:sp>
      <p:sp>
        <p:nvSpPr>
          <p:cNvPr id="4" name="Rectangle 3"/>
          <p:cNvSpPr/>
          <p:nvPr/>
        </p:nvSpPr>
        <p:spPr>
          <a:xfrm>
            <a:off x="1143000" y="457201"/>
            <a:ext cx="9753600" cy="3139321"/>
          </a:xfrm>
          <a:prstGeom prst="rect">
            <a:avLst/>
          </a:prstGeom>
        </p:spPr>
        <p:txBody>
          <a:bodyPr wrap="square">
            <a:spAutoFit/>
          </a:bodyPr>
          <a:lstStyle/>
          <a:p>
            <a:r>
              <a:rPr lang="en-US" altLang="en-US" dirty="0" err="1" smtClean="0">
                <a:solidFill>
                  <a:schemeClr val="bg1"/>
                </a:solidFill>
              </a:rPr>
              <a:t>Meqe</a:t>
            </a:r>
            <a:r>
              <a:rPr lang="en-US" altLang="en-US" dirty="0" smtClean="0">
                <a:solidFill>
                  <a:schemeClr val="bg1"/>
                </a:solidFill>
              </a:rPr>
              <a:t> </a:t>
            </a:r>
            <a:r>
              <a:rPr lang="en-US" altLang="en-US" dirty="0" err="1" smtClean="0">
                <a:solidFill>
                  <a:schemeClr val="bg1"/>
                </a:solidFill>
              </a:rPr>
              <a:t>konfigurimi</a:t>
            </a:r>
            <a:r>
              <a:rPr lang="en-US" altLang="en-US" dirty="0" smtClean="0">
                <a:solidFill>
                  <a:schemeClr val="bg1"/>
                </a:solidFill>
              </a:rPr>
              <a:t> I </a:t>
            </a:r>
            <a:r>
              <a:rPr lang="en-US" altLang="en-US" dirty="0" err="1" smtClean="0">
                <a:solidFill>
                  <a:schemeClr val="bg1"/>
                </a:solidFill>
              </a:rPr>
              <a:t>serverave</a:t>
            </a:r>
            <a:r>
              <a:rPr lang="en-US" altLang="en-US" dirty="0" smtClean="0">
                <a:solidFill>
                  <a:schemeClr val="bg1"/>
                </a:solidFill>
              </a:rPr>
              <a:t> Windows </a:t>
            </a:r>
            <a:r>
              <a:rPr lang="en-US" altLang="en-US" dirty="0" err="1" smtClean="0">
                <a:solidFill>
                  <a:schemeClr val="bg1"/>
                </a:solidFill>
              </a:rPr>
              <a:t>mund</a:t>
            </a:r>
            <a:r>
              <a:rPr lang="en-US" altLang="en-US" dirty="0" smtClean="0">
                <a:solidFill>
                  <a:schemeClr val="bg1"/>
                </a:solidFill>
              </a:rPr>
              <a:t> </a:t>
            </a:r>
            <a:r>
              <a:rPr lang="en-US" altLang="en-US" dirty="0" err="1" smtClean="0">
                <a:solidFill>
                  <a:schemeClr val="bg1"/>
                </a:solidFill>
              </a:rPr>
              <a:t>te</a:t>
            </a:r>
            <a:r>
              <a:rPr lang="en-US" altLang="en-US" dirty="0" smtClean="0">
                <a:solidFill>
                  <a:schemeClr val="bg1"/>
                </a:solidFill>
              </a:rPr>
              <a:t> </a:t>
            </a:r>
            <a:r>
              <a:rPr lang="en-US" altLang="en-US" dirty="0" err="1" smtClean="0">
                <a:solidFill>
                  <a:schemeClr val="bg1"/>
                </a:solidFill>
              </a:rPr>
              <a:t>haje</a:t>
            </a:r>
            <a:r>
              <a:rPr lang="en-US" altLang="en-US" dirty="0" smtClean="0">
                <a:solidFill>
                  <a:schemeClr val="bg1"/>
                </a:solidFill>
              </a:rPr>
              <a:t> </a:t>
            </a:r>
            <a:r>
              <a:rPr lang="en-US" altLang="en-US" dirty="0" err="1" smtClean="0">
                <a:solidFill>
                  <a:schemeClr val="bg1"/>
                </a:solidFill>
              </a:rPr>
              <a:t>kohe</a:t>
            </a:r>
            <a:r>
              <a:rPr lang="en-US" altLang="en-US" dirty="0" smtClean="0">
                <a:solidFill>
                  <a:schemeClr val="bg1"/>
                </a:solidFill>
              </a:rPr>
              <a:t>, </a:t>
            </a:r>
            <a:r>
              <a:rPr lang="en-US" altLang="en-US" dirty="0">
                <a:solidFill>
                  <a:schemeClr val="bg1"/>
                </a:solidFill>
              </a:rPr>
              <a:t>Windows Server 2008 and Windows Server 2008 R2 </a:t>
            </a:r>
            <a:r>
              <a:rPr lang="en-US" altLang="en-US" dirty="0" smtClean="0">
                <a:solidFill>
                  <a:schemeClr val="bg1"/>
                </a:solidFill>
              </a:rPr>
              <a:t> </a:t>
            </a:r>
            <a:r>
              <a:rPr lang="en-US" altLang="en-US" dirty="0" err="1" smtClean="0">
                <a:solidFill>
                  <a:schemeClr val="bg1"/>
                </a:solidFill>
              </a:rPr>
              <a:t>perfshijne</a:t>
            </a:r>
            <a:r>
              <a:rPr lang="en-US" altLang="en-US" dirty="0" smtClean="0">
                <a:solidFill>
                  <a:schemeClr val="bg1"/>
                </a:solidFill>
              </a:rPr>
              <a:t> </a:t>
            </a:r>
            <a:r>
              <a:rPr lang="en-US" altLang="en-US" dirty="0" err="1" smtClean="0">
                <a:solidFill>
                  <a:schemeClr val="bg1"/>
                </a:solidFill>
              </a:rPr>
              <a:t>disa</a:t>
            </a:r>
            <a:r>
              <a:rPr lang="en-US" altLang="en-US" dirty="0" smtClean="0">
                <a:solidFill>
                  <a:schemeClr val="bg1"/>
                </a:solidFill>
              </a:rPr>
              <a:t> </a:t>
            </a:r>
            <a:r>
              <a:rPr lang="en-US" altLang="en-US" dirty="0" err="1" smtClean="0">
                <a:solidFill>
                  <a:schemeClr val="bg1"/>
                </a:solidFill>
              </a:rPr>
              <a:t>specifika</a:t>
            </a:r>
            <a:r>
              <a:rPr lang="en-US" altLang="en-US" dirty="0" smtClean="0">
                <a:solidFill>
                  <a:schemeClr val="bg1"/>
                </a:solidFill>
              </a:rPr>
              <a:t> </a:t>
            </a:r>
            <a:r>
              <a:rPr lang="en-US" altLang="en-US" dirty="0" err="1" smtClean="0">
                <a:solidFill>
                  <a:schemeClr val="bg1"/>
                </a:solidFill>
              </a:rPr>
              <a:t>jane</a:t>
            </a:r>
            <a:r>
              <a:rPr lang="en-US" altLang="en-US" dirty="0" smtClean="0">
                <a:solidFill>
                  <a:schemeClr val="bg1"/>
                </a:solidFill>
              </a:rPr>
              <a:t> </a:t>
            </a:r>
            <a:r>
              <a:rPr lang="en-US" altLang="en-US" dirty="0" err="1" smtClean="0">
                <a:solidFill>
                  <a:schemeClr val="bg1"/>
                </a:solidFill>
              </a:rPr>
              <a:t>te</a:t>
            </a:r>
            <a:r>
              <a:rPr lang="en-US" altLang="en-US" dirty="0" smtClean="0">
                <a:solidFill>
                  <a:schemeClr val="bg1"/>
                </a:solidFill>
              </a:rPr>
              <a:t> </a:t>
            </a:r>
            <a:r>
              <a:rPr lang="en-US" altLang="en-US" dirty="0" err="1" smtClean="0">
                <a:solidFill>
                  <a:schemeClr val="bg1"/>
                </a:solidFill>
              </a:rPr>
              <a:t>perfshira</a:t>
            </a:r>
            <a:r>
              <a:rPr lang="en-US" altLang="en-US" dirty="0" smtClean="0">
                <a:solidFill>
                  <a:schemeClr val="bg1"/>
                </a:solidFill>
              </a:rPr>
              <a:t> ne </a:t>
            </a:r>
            <a:r>
              <a:rPr lang="en-US" altLang="en-US" dirty="0" err="1" smtClean="0">
                <a:solidFill>
                  <a:schemeClr val="bg1"/>
                </a:solidFill>
              </a:rPr>
              <a:t>konfigurimin</a:t>
            </a:r>
            <a:r>
              <a:rPr lang="en-US" altLang="en-US" dirty="0" smtClean="0">
                <a:solidFill>
                  <a:schemeClr val="bg1"/>
                </a:solidFill>
              </a:rPr>
              <a:t> </a:t>
            </a:r>
            <a:r>
              <a:rPr lang="en-US" altLang="en-US" dirty="0" err="1" smtClean="0">
                <a:solidFill>
                  <a:schemeClr val="bg1"/>
                </a:solidFill>
              </a:rPr>
              <a:t>fillestar</a:t>
            </a:r>
            <a:r>
              <a:rPr lang="en-US" altLang="en-US" dirty="0" smtClean="0">
                <a:solidFill>
                  <a:schemeClr val="bg1"/>
                </a:solidFill>
              </a:rPr>
              <a:t> , </a:t>
            </a:r>
            <a:r>
              <a:rPr lang="en-US" altLang="en-US" dirty="0" err="1" smtClean="0">
                <a:solidFill>
                  <a:schemeClr val="bg1"/>
                </a:solidFill>
              </a:rPr>
              <a:t>te</a:t>
            </a:r>
            <a:r>
              <a:rPr lang="en-US" altLang="en-US" dirty="0" smtClean="0">
                <a:solidFill>
                  <a:schemeClr val="bg1"/>
                </a:solidFill>
              </a:rPr>
              <a:t> </a:t>
            </a:r>
            <a:r>
              <a:rPr lang="en-US" altLang="en-US" dirty="0" err="1" smtClean="0">
                <a:solidFill>
                  <a:schemeClr val="bg1"/>
                </a:solidFill>
              </a:rPr>
              <a:t>cilat</a:t>
            </a:r>
            <a:r>
              <a:rPr lang="en-US" altLang="en-US" dirty="0" smtClean="0">
                <a:solidFill>
                  <a:schemeClr val="bg1"/>
                </a:solidFill>
              </a:rPr>
              <a:t> </a:t>
            </a:r>
            <a:r>
              <a:rPr lang="en-US" altLang="en-US" dirty="0" err="1" smtClean="0">
                <a:solidFill>
                  <a:schemeClr val="bg1"/>
                </a:solidFill>
              </a:rPr>
              <a:t>lancohen</a:t>
            </a:r>
            <a:r>
              <a:rPr lang="en-US" altLang="en-US" dirty="0" smtClean="0">
                <a:solidFill>
                  <a:schemeClr val="bg1"/>
                </a:solidFill>
              </a:rPr>
              <a:t> </a:t>
            </a:r>
            <a:r>
              <a:rPr lang="en-US" altLang="en-US" dirty="0" err="1" smtClean="0">
                <a:solidFill>
                  <a:schemeClr val="bg1"/>
                </a:solidFill>
              </a:rPr>
              <a:t>menjehre</a:t>
            </a:r>
            <a:r>
              <a:rPr lang="en-US" altLang="en-US" dirty="0" smtClean="0">
                <a:solidFill>
                  <a:schemeClr val="bg1"/>
                </a:solidFill>
              </a:rPr>
              <a:t> pas </a:t>
            </a:r>
            <a:r>
              <a:rPr lang="en-US" altLang="en-US" dirty="0" err="1" smtClean="0">
                <a:solidFill>
                  <a:schemeClr val="bg1"/>
                </a:solidFill>
              </a:rPr>
              <a:t>instalimit</a:t>
            </a:r>
            <a:r>
              <a:rPr lang="en-US" altLang="en-US" dirty="0" smtClean="0">
                <a:solidFill>
                  <a:schemeClr val="bg1"/>
                </a:solidFill>
              </a:rPr>
              <a:t> </a:t>
            </a:r>
            <a:r>
              <a:rPr lang="en-US" altLang="en-US" dirty="0" err="1" smtClean="0">
                <a:solidFill>
                  <a:schemeClr val="bg1"/>
                </a:solidFill>
              </a:rPr>
              <a:t>dhe</a:t>
            </a:r>
            <a:r>
              <a:rPr lang="en-US" altLang="en-US" dirty="0" smtClean="0">
                <a:solidFill>
                  <a:schemeClr val="bg1"/>
                </a:solidFill>
              </a:rPr>
              <a:t> ne </a:t>
            </a:r>
            <a:r>
              <a:rPr lang="en-US" altLang="en-US" dirty="0" err="1" smtClean="0">
                <a:solidFill>
                  <a:schemeClr val="bg1"/>
                </a:solidFill>
              </a:rPr>
              <a:t>hapjen</a:t>
            </a:r>
            <a:r>
              <a:rPr lang="en-US" altLang="en-US" dirty="0" smtClean="0">
                <a:solidFill>
                  <a:schemeClr val="bg1"/>
                </a:solidFill>
              </a:rPr>
              <a:t> e pare.</a:t>
            </a:r>
          </a:p>
          <a:p>
            <a:r>
              <a:rPr lang="en-US" altLang="en-US" dirty="0" smtClean="0">
                <a:solidFill>
                  <a:schemeClr val="bg1"/>
                </a:solidFill>
              </a:rPr>
              <a:t>Me </a:t>
            </a:r>
            <a:r>
              <a:rPr lang="en-US" altLang="en-US" dirty="0" err="1" smtClean="0">
                <a:solidFill>
                  <a:schemeClr val="bg1"/>
                </a:solidFill>
              </a:rPr>
              <a:t>ato</a:t>
            </a:r>
            <a:r>
              <a:rPr lang="en-US" altLang="en-US" dirty="0" smtClean="0">
                <a:solidFill>
                  <a:schemeClr val="bg1"/>
                </a:solidFill>
              </a:rPr>
              <a:t> </a:t>
            </a:r>
            <a:r>
              <a:rPr lang="en-US" altLang="en-US" dirty="0" err="1" smtClean="0">
                <a:solidFill>
                  <a:schemeClr val="bg1"/>
                </a:solidFill>
              </a:rPr>
              <a:t>qe</a:t>
            </a:r>
            <a:r>
              <a:rPr lang="en-US" altLang="en-US" dirty="0" smtClean="0">
                <a:solidFill>
                  <a:schemeClr val="bg1"/>
                </a:solidFill>
              </a:rPr>
              <a:t> </a:t>
            </a:r>
            <a:r>
              <a:rPr lang="en-US" altLang="en-US" dirty="0" err="1" smtClean="0">
                <a:solidFill>
                  <a:schemeClr val="bg1"/>
                </a:solidFill>
              </a:rPr>
              <a:t>jane</a:t>
            </a:r>
            <a:r>
              <a:rPr lang="en-US" altLang="en-US" dirty="0" smtClean="0">
                <a:solidFill>
                  <a:schemeClr val="bg1"/>
                </a:solidFill>
              </a:rPr>
              <a:t> “Initial </a:t>
            </a:r>
            <a:r>
              <a:rPr lang="en-US" altLang="en-US" dirty="0">
                <a:solidFill>
                  <a:schemeClr val="bg1"/>
                </a:solidFill>
              </a:rPr>
              <a:t>Configuration </a:t>
            </a:r>
            <a:r>
              <a:rPr lang="en-US" altLang="en-US" dirty="0" smtClean="0">
                <a:solidFill>
                  <a:schemeClr val="bg1"/>
                </a:solidFill>
              </a:rPr>
              <a:t>Tasks” </a:t>
            </a:r>
            <a:r>
              <a:rPr lang="en-US" altLang="en-US" dirty="0" err="1" smtClean="0">
                <a:solidFill>
                  <a:schemeClr val="bg1"/>
                </a:solidFill>
              </a:rPr>
              <a:t>mund</a:t>
            </a:r>
            <a:r>
              <a:rPr lang="en-US" altLang="en-US" dirty="0" smtClean="0">
                <a:solidFill>
                  <a:schemeClr val="bg1"/>
                </a:solidFill>
              </a:rPr>
              <a:t> </a:t>
            </a:r>
            <a:r>
              <a:rPr lang="en-US" altLang="en-US" dirty="0" err="1" smtClean="0">
                <a:solidFill>
                  <a:schemeClr val="bg1"/>
                </a:solidFill>
              </a:rPr>
              <a:t>te</a:t>
            </a:r>
            <a:r>
              <a:rPr lang="en-US" altLang="en-US" dirty="0" smtClean="0">
                <a:solidFill>
                  <a:schemeClr val="bg1"/>
                </a:solidFill>
              </a:rPr>
              <a:t> </a:t>
            </a:r>
            <a:r>
              <a:rPr lang="en-US" altLang="en-US" dirty="0" err="1" smtClean="0">
                <a:solidFill>
                  <a:schemeClr val="bg1"/>
                </a:solidFill>
              </a:rPr>
              <a:t>beni</a:t>
            </a:r>
            <a:r>
              <a:rPr lang="en-US" altLang="en-US" dirty="0" smtClean="0">
                <a:solidFill>
                  <a:schemeClr val="bg1"/>
                </a:solidFill>
              </a:rPr>
              <a:t> </a:t>
            </a:r>
            <a:r>
              <a:rPr lang="en-US" altLang="en-US" dirty="0" err="1" smtClean="0">
                <a:solidFill>
                  <a:schemeClr val="bg1"/>
                </a:solidFill>
              </a:rPr>
              <a:t>aktivizimin</a:t>
            </a:r>
            <a:r>
              <a:rPr lang="en-US" altLang="en-US" dirty="0" smtClean="0">
                <a:solidFill>
                  <a:schemeClr val="bg1"/>
                </a:solidFill>
              </a:rPr>
              <a:t> e Windows, </a:t>
            </a:r>
            <a:r>
              <a:rPr lang="en-US" altLang="en-US" dirty="0" err="1" smtClean="0">
                <a:solidFill>
                  <a:schemeClr val="bg1"/>
                </a:solidFill>
              </a:rPr>
              <a:t>te</a:t>
            </a:r>
            <a:r>
              <a:rPr lang="en-US" altLang="en-US" dirty="0" smtClean="0">
                <a:solidFill>
                  <a:schemeClr val="bg1"/>
                </a:solidFill>
              </a:rPr>
              <a:t> </a:t>
            </a:r>
            <a:r>
              <a:rPr lang="en-US" altLang="en-US" dirty="0" err="1" smtClean="0">
                <a:solidFill>
                  <a:schemeClr val="bg1"/>
                </a:solidFill>
              </a:rPr>
              <a:t>vendosni</a:t>
            </a:r>
            <a:r>
              <a:rPr lang="en-US" altLang="en-US" dirty="0" smtClean="0">
                <a:solidFill>
                  <a:schemeClr val="bg1"/>
                </a:solidFill>
              </a:rPr>
              <a:t> </a:t>
            </a:r>
            <a:r>
              <a:rPr lang="en-US" altLang="en-US" dirty="0" err="1" smtClean="0">
                <a:solidFill>
                  <a:schemeClr val="bg1"/>
                </a:solidFill>
              </a:rPr>
              <a:t>oren</a:t>
            </a:r>
            <a:r>
              <a:rPr lang="en-US" altLang="en-US" dirty="0" smtClean="0">
                <a:solidFill>
                  <a:schemeClr val="bg1"/>
                </a:solidFill>
              </a:rPr>
              <a:t>, </a:t>
            </a:r>
            <a:r>
              <a:rPr lang="en-US" altLang="en-US" dirty="0" err="1" smtClean="0">
                <a:solidFill>
                  <a:schemeClr val="bg1"/>
                </a:solidFill>
              </a:rPr>
              <a:t>konfiguron</a:t>
            </a:r>
            <a:r>
              <a:rPr lang="en-US" altLang="en-US" dirty="0" smtClean="0">
                <a:solidFill>
                  <a:schemeClr val="bg1"/>
                </a:solidFill>
              </a:rPr>
              <a:t> </a:t>
            </a:r>
            <a:r>
              <a:rPr lang="en-US" altLang="en-US" dirty="0" err="1" smtClean="0">
                <a:solidFill>
                  <a:schemeClr val="bg1"/>
                </a:solidFill>
              </a:rPr>
              <a:t>rrjetin</a:t>
            </a:r>
            <a:r>
              <a:rPr lang="en-US" altLang="en-US" dirty="0" smtClean="0">
                <a:solidFill>
                  <a:schemeClr val="bg1"/>
                </a:solidFill>
              </a:rPr>
              <a:t>, </a:t>
            </a:r>
            <a:r>
              <a:rPr lang="en-US" altLang="en-US" dirty="0" err="1" smtClean="0">
                <a:solidFill>
                  <a:schemeClr val="bg1"/>
                </a:solidFill>
              </a:rPr>
              <a:t>vendos</a:t>
            </a:r>
            <a:r>
              <a:rPr lang="en-US" altLang="en-US" dirty="0" smtClean="0">
                <a:solidFill>
                  <a:schemeClr val="bg1"/>
                </a:solidFill>
              </a:rPr>
              <a:t> </a:t>
            </a:r>
            <a:r>
              <a:rPr lang="en-US" altLang="en-US" dirty="0" err="1" smtClean="0">
                <a:solidFill>
                  <a:schemeClr val="bg1"/>
                </a:solidFill>
              </a:rPr>
              <a:t>emrin</a:t>
            </a:r>
            <a:r>
              <a:rPr lang="en-US" altLang="en-US" dirty="0" smtClean="0">
                <a:solidFill>
                  <a:schemeClr val="bg1"/>
                </a:solidFill>
              </a:rPr>
              <a:t> e </a:t>
            </a:r>
            <a:r>
              <a:rPr lang="en-US" altLang="en-US" dirty="0" err="1" smtClean="0">
                <a:solidFill>
                  <a:schemeClr val="bg1"/>
                </a:solidFill>
              </a:rPr>
              <a:t>kompjuterit</a:t>
            </a:r>
            <a:r>
              <a:rPr lang="en-US" altLang="en-US" dirty="0" smtClean="0">
                <a:solidFill>
                  <a:schemeClr val="bg1"/>
                </a:solidFill>
              </a:rPr>
              <a:t> </a:t>
            </a:r>
            <a:r>
              <a:rPr lang="en-US" altLang="en-US" dirty="0" err="1" smtClean="0">
                <a:solidFill>
                  <a:schemeClr val="bg1"/>
                </a:solidFill>
              </a:rPr>
              <a:t>dhe</a:t>
            </a:r>
            <a:r>
              <a:rPr lang="en-US" altLang="en-US" dirty="0" smtClean="0">
                <a:solidFill>
                  <a:schemeClr val="bg1"/>
                </a:solidFill>
              </a:rPr>
              <a:t> domain-in, </a:t>
            </a:r>
            <a:r>
              <a:rPr lang="en-US" altLang="en-US" dirty="0" err="1" smtClean="0">
                <a:solidFill>
                  <a:schemeClr val="bg1"/>
                </a:solidFill>
              </a:rPr>
              <a:t>perditeso</a:t>
            </a:r>
            <a:r>
              <a:rPr lang="en-US" altLang="en-US" dirty="0" smtClean="0">
                <a:solidFill>
                  <a:schemeClr val="bg1"/>
                </a:solidFill>
              </a:rPr>
              <a:t> Windows, I </a:t>
            </a:r>
            <a:r>
              <a:rPr lang="en-US" altLang="en-US" dirty="0" err="1" smtClean="0">
                <a:solidFill>
                  <a:schemeClr val="bg1"/>
                </a:solidFill>
              </a:rPr>
              <a:t>jep</a:t>
            </a:r>
            <a:r>
              <a:rPr lang="en-US" altLang="en-US" dirty="0" smtClean="0">
                <a:solidFill>
                  <a:schemeClr val="bg1"/>
                </a:solidFill>
              </a:rPr>
              <a:t> role </a:t>
            </a:r>
            <a:r>
              <a:rPr lang="en-US" altLang="en-US" dirty="0" err="1" smtClean="0">
                <a:solidFill>
                  <a:schemeClr val="bg1"/>
                </a:solidFill>
              </a:rPr>
              <a:t>dhe</a:t>
            </a:r>
            <a:r>
              <a:rPr lang="en-US" altLang="en-US" dirty="0" smtClean="0">
                <a:solidFill>
                  <a:schemeClr val="bg1"/>
                </a:solidFill>
              </a:rPr>
              <a:t> </a:t>
            </a:r>
            <a:r>
              <a:rPr lang="en-US" altLang="en-US" dirty="0" err="1" smtClean="0">
                <a:solidFill>
                  <a:schemeClr val="bg1"/>
                </a:solidFill>
              </a:rPr>
              <a:t>specifika</a:t>
            </a:r>
            <a:r>
              <a:rPr lang="en-US" altLang="en-US" dirty="0" smtClean="0">
                <a:solidFill>
                  <a:schemeClr val="bg1"/>
                </a:solidFill>
              </a:rPr>
              <a:t>, </a:t>
            </a:r>
            <a:r>
              <a:rPr lang="en-US" altLang="en-US" dirty="0" err="1" smtClean="0">
                <a:solidFill>
                  <a:schemeClr val="bg1"/>
                </a:solidFill>
              </a:rPr>
              <a:t>aktivizo</a:t>
            </a:r>
            <a:r>
              <a:rPr lang="en-US" altLang="en-US" dirty="0" smtClean="0">
                <a:solidFill>
                  <a:schemeClr val="bg1"/>
                </a:solidFill>
              </a:rPr>
              <a:t> </a:t>
            </a:r>
            <a:r>
              <a:rPr lang="en-US" altLang="en-US" dirty="0" err="1" smtClean="0">
                <a:solidFill>
                  <a:schemeClr val="bg1"/>
                </a:solidFill>
              </a:rPr>
              <a:t>aksesin</a:t>
            </a:r>
            <a:r>
              <a:rPr lang="en-US" altLang="en-US" dirty="0" smtClean="0">
                <a:solidFill>
                  <a:schemeClr val="bg1"/>
                </a:solidFill>
              </a:rPr>
              <a:t> e </a:t>
            </a:r>
            <a:r>
              <a:rPr lang="en-US" altLang="en-US" dirty="0" err="1" smtClean="0">
                <a:solidFill>
                  <a:schemeClr val="bg1"/>
                </a:solidFill>
              </a:rPr>
              <a:t>desktopit</a:t>
            </a:r>
            <a:r>
              <a:rPr lang="en-US" altLang="en-US" dirty="0" smtClean="0">
                <a:solidFill>
                  <a:schemeClr val="bg1"/>
                </a:solidFill>
              </a:rPr>
              <a:t> ne </a:t>
            </a:r>
            <a:r>
              <a:rPr lang="en-US" altLang="en-US" dirty="0" err="1" smtClean="0">
                <a:solidFill>
                  <a:schemeClr val="bg1"/>
                </a:solidFill>
              </a:rPr>
              <a:t>largesi</a:t>
            </a:r>
            <a:r>
              <a:rPr lang="en-US" altLang="en-US" dirty="0" smtClean="0">
                <a:solidFill>
                  <a:schemeClr val="bg1"/>
                </a:solidFill>
              </a:rPr>
              <a:t> </a:t>
            </a:r>
            <a:r>
              <a:rPr lang="en-US" altLang="en-US" dirty="0" err="1" smtClean="0">
                <a:solidFill>
                  <a:schemeClr val="bg1"/>
                </a:solidFill>
              </a:rPr>
              <a:t>dhe</a:t>
            </a:r>
            <a:r>
              <a:rPr lang="en-US" altLang="en-US" dirty="0" smtClean="0">
                <a:solidFill>
                  <a:schemeClr val="bg1"/>
                </a:solidFill>
              </a:rPr>
              <a:t> </a:t>
            </a:r>
            <a:r>
              <a:rPr lang="en-US" altLang="en-US" dirty="0" err="1" smtClean="0">
                <a:solidFill>
                  <a:schemeClr val="bg1"/>
                </a:solidFill>
              </a:rPr>
              <a:t>konfiguro</a:t>
            </a:r>
            <a:r>
              <a:rPr lang="en-US" altLang="en-US" dirty="0" smtClean="0">
                <a:solidFill>
                  <a:schemeClr val="bg1"/>
                </a:solidFill>
              </a:rPr>
              <a:t> Windows </a:t>
            </a:r>
            <a:r>
              <a:rPr lang="en-US" altLang="en-US" dirty="0">
                <a:solidFill>
                  <a:schemeClr val="bg1"/>
                </a:solidFill>
              </a:rPr>
              <a:t>Firewall. </a:t>
            </a:r>
          </a:p>
          <a:p>
            <a:endParaRPr lang="en-US" altLang="en-US" dirty="0" smtClean="0">
              <a:solidFill>
                <a:schemeClr val="bg1"/>
              </a:solidFill>
            </a:endParaRPr>
          </a:p>
          <a:p>
            <a:r>
              <a:rPr lang="en-US" altLang="en-US" dirty="0" smtClean="0">
                <a:solidFill>
                  <a:schemeClr val="bg1"/>
                </a:solidFill>
              </a:rPr>
              <a:t>“Initial </a:t>
            </a:r>
            <a:r>
              <a:rPr lang="en-US" altLang="en-US" dirty="0">
                <a:solidFill>
                  <a:schemeClr val="bg1"/>
                </a:solidFill>
              </a:rPr>
              <a:t>Configuration </a:t>
            </a:r>
            <a:r>
              <a:rPr lang="en-US" altLang="en-US" dirty="0" smtClean="0">
                <a:solidFill>
                  <a:schemeClr val="bg1"/>
                </a:solidFill>
              </a:rPr>
              <a:t>Tasks” </a:t>
            </a:r>
            <a:r>
              <a:rPr lang="en-US" altLang="en-US" dirty="0" err="1" smtClean="0">
                <a:solidFill>
                  <a:schemeClr val="bg1"/>
                </a:solidFill>
              </a:rPr>
              <a:t>aksesohern</a:t>
            </a:r>
            <a:r>
              <a:rPr lang="en-US" altLang="en-US" dirty="0" smtClean="0">
                <a:solidFill>
                  <a:schemeClr val="bg1"/>
                </a:solidFill>
              </a:rPr>
              <a:t> </a:t>
            </a:r>
            <a:r>
              <a:rPr lang="en-US" altLang="en-US" dirty="0" err="1" smtClean="0">
                <a:solidFill>
                  <a:schemeClr val="bg1"/>
                </a:solidFill>
              </a:rPr>
              <a:t>nga</a:t>
            </a:r>
            <a:r>
              <a:rPr lang="en-US" altLang="en-US" dirty="0" smtClean="0">
                <a:solidFill>
                  <a:schemeClr val="bg1"/>
                </a:solidFill>
              </a:rPr>
              <a:t> “Control Panel”, </a:t>
            </a:r>
            <a:r>
              <a:rPr lang="en-US" altLang="en-US" dirty="0" err="1" smtClean="0">
                <a:solidFill>
                  <a:schemeClr val="bg1"/>
                </a:solidFill>
              </a:rPr>
              <a:t>por</a:t>
            </a:r>
            <a:r>
              <a:rPr lang="en-US" altLang="en-US" dirty="0" smtClean="0">
                <a:solidFill>
                  <a:schemeClr val="bg1"/>
                </a:solidFill>
              </a:rPr>
              <a:t> </a:t>
            </a:r>
            <a:r>
              <a:rPr lang="en-US" altLang="en-US" dirty="0" err="1" smtClean="0">
                <a:solidFill>
                  <a:schemeClr val="bg1"/>
                </a:solidFill>
              </a:rPr>
              <a:t>edhe</a:t>
            </a:r>
            <a:r>
              <a:rPr lang="en-US" altLang="en-US" dirty="0" smtClean="0">
                <a:solidFill>
                  <a:schemeClr val="bg1"/>
                </a:solidFill>
              </a:rPr>
              <a:t> </a:t>
            </a:r>
            <a:r>
              <a:rPr lang="en-US" altLang="en-US" dirty="0" err="1" smtClean="0">
                <a:solidFill>
                  <a:schemeClr val="bg1"/>
                </a:solidFill>
              </a:rPr>
              <a:t>lancohen</a:t>
            </a:r>
            <a:r>
              <a:rPr lang="en-US" altLang="en-US" dirty="0" smtClean="0">
                <a:solidFill>
                  <a:schemeClr val="bg1"/>
                </a:solidFill>
              </a:rPr>
              <a:t> </a:t>
            </a:r>
            <a:r>
              <a:rPr lang="en-US" altLang="en-US" dirty="0" err="1" smtClean="0">
                <a:solidFill>
                  <a:schemeClr val="bg1"/>
                </a:solidFill>
              </a:rPr>
              <a:t>gjithmone</a:t>
            </a:r>
            <a:r>
              <a:rPr lang="en-US" altLang="en-US" dirty="0" smtClean="0">
                <a:solidFill>
                  <a:schemeClr val="bg1"/>
                </a:solidFill>
              </a:rPr>
              <a:t> </a:t>
            </a:r>
            <a:r>
              <a:rPr lang="en-US" altLang="en-US" dirty="0" err="1" smtClean="0">
                <a:solidFill>
                  <a:schemeClr val="bg1"/>
                </a:solidFill>
              </a:rPr>
              <a:t>automatikisht</a:t>
            </a:r>
            <a:r>
              <a:rPr lang="en-US" altLang="en-US" dirty="0" smtClean="0">
                <a:solidFill>
                  <a:schemeClr val="bg1"/>
                </a:solidFill>
              </a:rPr>
              <a:t> </a:t>
            </a:r>
            <a:r>
              <a:rPr lang="en-US" altLang="en-US" dirty="0" err="1" smtClean="0">
                <a:solidFill>
                  <a:schemeClr val="bg1"/>
                </a:solidFill>
              </a:rPr>
              <a:t>gjithmone</a:t>
            </a:r>
            <a:r>
              <a:rPr lang="en-US" altLang="en-US" dirty="0" smtClean="0">
                <a:solidFill>
                  <a:schemeClr val="bg1"/>
                </a:solidFill>
              </a:rPr>
              <a:t> </a:t>
            </a:r>
            <a:r>
              <a:rPr lang="en-US" altLang="en-US" dirty="0" err="1" smtClean="0">
                <a:solidFill>
                  <a:schemeClr val="bg1"/>
                </a:solidFill>
              </a:rPr>
              <a:t>derisa</a:t>
            </a:r>
            <a:r>
              <a:rPr lang="en-US" altLang="en-US" dirty="0" smtClean="0">
                <a:solidFill>
                  <a:schemeClr val="bg1"/>
                </a:solidFill>
              </a:rPr>
              <a:t> </a:t>
            </a:r>
            <a:r>
              <a:rPr lang="en-US" altLang="en-US" dirty="0" err="1" smtClean="0">
                <a:solidFill>
                  <a:schemeClr val="bg1"/>
                </a:solidFill>
              </a:rPr>
              <a:t>ju</a:t>
            </a:r>
            <a:r>
              <a:rPr lang="en-US" altLang="en-US" dirty="0" smtClean="0">
                <a:solidFill>
                  <a:schemeClr val="bg1"/>
                </a:solidFill>
              </a:rPr>
              <a:t> </a:t>
            </a:r>
            <a:r>
              <a:rPr lang="en-US" altLang="en-US" dirty="0" err="1" smtClean="0">
                <a:solidFill>
                  <a:schemeClr val="bg1"/>
                </a:solidFill>
              </a:rPr>
              <a:t>tik</a:t>
            </a:r>
            <a:r>
              <a:rPr lang="en-US" altLang="en-US" dirty="0" smtClean="0">
                <a:solidFill>
                  <a:schemeClr val="bg1"/>
                </a:solidFill>
              </a:rPr>
              <a:t> </a:t>
            </a:r>
            <a:r>
              <a:rPr lang="en-US" altLang="en-US" dirty="0" err="1" smtClean="0">
                <a:solidFill>
                  <a:schemeClr val="bg1"/>
                </a:solidFill>
              </a:rPr>
              <a:t>keni</a:t>
            </a:r>
            <a:r>
              <a:rPr lang="en-US" altLang="en-US" dirty="0" smtClean="0">
                <a:solidFill>
                  <a:schemeClr val="bg1"/>
                </a:solidFill>
              </a:rPr>
              <a:t> </a:t>
            </a:r>
            <a:r>
              <a:rPr lang="en-US" altLang="en-US" dirty="0" err="1" smtClean="0">
                <a:solidFill>
                  <a:schemeClr val="bg1"/>
                </a:solidFill>
              </a:rPr>
              <a:t>plotesuar</a:t>
            </a:r>
            <a:r>
              <a:rPr lang="en-US" altLang="en-US" dirty="0" smtClean="0">
                <a:solidFill>
                  <a:schemeClr val="bg1"/>
                </a:solidFill>
              </a:rPr>
              <a:t> </a:t>
            </a:r>
            <a:r>
              <a:rPr lang="en-US" altLang="en-US" dirty="0" err="1" smtClean="0">
                <a:solidFill>
                  <a:schemeClr val="bg1"/>
                </a:solidFill>
              </a:rPr>
              <a:t>te</a:t>
            </a:r>
            <a:r>
              <a:rPr lang="en-US" altLang="en-US" dirty="0" smtClean="0">
                <a:solidFill>
                  <a:schemeClr val="bg1"/>
                </a:solidFill>
              </a:rPr>
              <a:t> </a:t>
            </a:r>
            <a:r>
              <a:rPr lang="en-US" altLang="en-US" dirty="0" err="1" smtClean="0">
                <a:solidFill>
                  <a:schemeClr val="bg1"/>
                </a:solidFill>
              </a:rPr>
              <a:t>gjitha</a:t>
            </a:r>
            <a:r>
              <a:rPr lang="en-US" altLang="en-US" dirty="0" smtClean="0">
                <a:solidFill>
                  <a:schemeClr val="bg1"/>
                </a:solidFill>
              </a:rPr>
              <a:t>, </a:t>
            </a:r>
            <a:r>
              <a:rPr lang="en-US" altLang="en-US" dirty="0" err="1" smtClean="0">
                <a:solidFill>
                  <a:schemeClr val="bg1"/>
                </a:solidFill>
              </a:rPr>
              <a:t>dhe</a:t>
            </a:r>
            <a:r>
              <a:rPr lang="en-US" altLang="en-US" dirty="0" smtClean="0">
                <a:solidFill>
                  <a:schemeClr val="bg1"/>
                </a:solidFill>
              </a:rPr>
              <a:t> </a:t>
            </a:r>
            <a:r>
              <a:rPr lang="en-US" altLang="en-US" dirty="0" err="1" smtClean="0">
                <a:solidFill>
                  <a:schemeClr val="bg1"/>
                </a:solidFill>
              </a:rPr>
              <a:t>te</a:t>
            </a:r>
            <a:r>
              <a:rPr lang="en-US" altLang="en-US" dirty="0" smtClean="0">
                <a:solidFill>
                  <a:schemeClr val="bg1"/>
                </a:solidFill>
              </a:rPr>
              <a:t> </a:t>
            </a:r>
            <a:r>
              <a:rPr lang="en-US" altLang="en-US" dirty="0" err="1" smtClean="0">
                <a:solidFill>
                  <a:schemeClr val="bg1"/>
                </a:solidFill>
              </a:rPr>
              <a:t>mos</a:t>
            </a:r>
            <a:r>
              <a:rPr lang="en-US" altLang="en-US" dirty="0" smtClean="0">
                <a:solidFill>
                  <a:schemeClr val="bg1"/>
                </a:solidFill>
              </a:rPr>
              <a:t> </a:t>
            </a:r>
            <a:r>
              <a:rPr lang="en-US" altLang="en-US" dirty="0" err="1" smtClean="0">
                <a:solidFill>
                  <a:schemeClr val="bg1"/>
                </a:solidFill>
              </a:rPr>
              <a:t>tickoni</a:t>
            </a:r>
            <a:r>
              <a:rPr lang="en-US" altLang="en-US" dirty="0" smtClean="0">
                <a:solidFill>
                  <a:schemeClr val="bg1"/>
                </a:solidFill>
              </a:rPr>
              <a:t> </a:t>
            </a:r>
            <a:r>
              <a:rPr lang="en-US" altLang="en-US" dirty="0" err="1" smtClean="0">
                <a:solidFill>
                  <a:schemeClr val="bg1"/>
                </a:solidFill>
              </a:rPr>
              <a:t>opasioni</a:t>
            </a:r>
            <a:r>
              <a:rPr lang="en-US" altLang="en-US" dirty="0" smtClean="0">
                <a:solidFill>
                  <a:schemeClr val="bg1"/>
                </a:solidFill>
              </a:rPr>
              <a:t> </a:t>
            </a:r>
            <a:r>
              <a:rPr lang="en-US" altLang="en-US" b="1" dirty="0" smtClean="0">
                <a:solidFill>
                  <a:schemeClr val="bg1"/>
                </a:solidFill>
              </a:rPr>
              <a:t>Do </a:t>
            </a:r>
            <a:r>
              <a:rPr lang="en-US" altLang="en-US" b="1" dirty="0">
                <a:solidFill>
                  <a:schemeClr val="bg1"/>
                </a:solidFill>
              </a:rPr>
              <a:t>not show this window at logon</a:t>
            </a:r>
            <a:r>
              <a:rPr lang="en-US" altLang="en-US" dirty="0">
                <a:solidFill>
                  <a:schemeClr val="bg1"/>
                </a:solidFill>
              </a:rPr>
              <a:t> </a:t>
            </a:r>
            <a:r>
              <a:rPr lang="en-US" altLang="en-US" dirty="0" smtClean="0">
                <a:solidFill>
                  <a:schemeClr val="bg1"/>
                </a:solidFill>
              </a:rPr>
              <a:t>ne fund </a:t>
            </a:r>
            <a:r>
              <a:rPr lang="en-US" altLang="en-US" dirty="0" err="1" smtClean="0">
                <a:solidFill>
                  <a:schemeClr val="bg1"/>
                </a:solidFill>
              </a:rPr>
              <a:t>te</a:t>
            </a:r>
            <a:r>
              <a:rPr lang="en-US" altLang="en-US" dirty="0" smtClean="0">
                <a:solidFill>
                  <a:schemeClr val="bg1"/>
                </a:solidFill>
              </a:rPr>
              <a:t> </a:t>
            </a:r>
            <a:r>
              <a:rPr lang="en-US" altLang="en-US" dirty="0" err="1" smtClean="0">
                <a:solidFill>
                  <a:schemeClr val="bg1"/>
                </a:solidFill>
              </a:rPr>
              <a:t>dritares</a:t>
            </a:r>
            <a:r>
              <a:rPr lang="en-US" altLang="en-US" dirty="0" smtClean="0">
                <a:solidFill>
                  <a:schemeClr val="bg1"/>
                </a:solidFill>
              </a:rPr>
              <a:t>. </a:t>
            </a:r>
            <a:endParaRPr lang="en-US" altLang="en-US" dirty="0">
              <a:solidFill>
                <a:schemeClr val="bg1"/>
              </a:solidFill>
            </a:endParaRPr>
          </a:p>
          <a:p>
            <a:endParaRPr lang="en-US" altLang="en-US" dirty="0">
              <a:solidFill>
                <a:schemeClr val="bg1"/>
              </a:solidFill>
            </a:endParaRPr>
          </a:p>
        </p:txBody>
      </p:sp>
    </p:spTree>
    <p:custDataLst>
      <p:tags r:id="rId1"/>
    </p:custData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Control Panel</a:t>
            </a:r>
            <a:endParaRPr lang="en-US" dirty="0"/>
          </a:p>
        </p:txBody>
      </p:sp>
      <p:sp>
        <p:nvSpPr>
          <p:cNvPr id="3" name="Rectangle 2"/>
          <p:cNvSpPr/>
          <p:nvPr/>
        </p:nvSpPr>
        <p:spPr>
          <a:xfrm>
            <a:off x="609600" y="1295400"/>
            <a:ext cx="11430000" cy="1200329"/>
          </a:xfrm>
          <a:prstGeom prst="rect">
            <a:avLst/>
          </a:prstGeom>
        </p:spPr>
        <p:txBody>
          <a:bodyPr wrap="square">
            <a:spAutoFit/>
          </a:bodyPr>
          <a:lstStyle/>
          <a:p>
            <a:r>
              <a:rPr lang="en-US" altLang="en-US" dirty="0" err="1" smtClean="0">
                <a:solidFill>
                  <a:schemeClr val="bg1"/>
                </a:solidFill>
              </a:rPr>
              <a:t>Njelloj</a:t>
            </a:r>
            <a:r>
              <a:rPr lang="en-US" altLang="en-US" dirty="0" smtClean="0">
                <a:solidFill>
                  <a:schemeClr val="bg1"/>
                </a:solidFill>
              </a:rPr>
              <a:t> </a:t>
            </a:r>
            <a:r>
              <a:rPr lang="en-US" altLang="en-US" dirty="0" err="1" smtClean="0">
                <a:solidFill>
                  <a:schemeClr val="bg1"/>
                </a:solidFill>
              </a:rPr>
              <a:t>si</a:t>
            </a:r>
            <a:r>
              <a:rPr lang="en-US" altLang="en-US" dirty="0" smtClean="0">
                <a:solidFill>
                  <a:schemeClr val="bg1"/>
                </a:solidFill>
              </a:rPr>
              <a:t> me </a:t>
            </a:r>
            <a:r>
              <a:rPr lang="en-US" altLang="en-US" dirty="0" err="1" smtClean="0">
                <a:solidFill>
                  <a:schemeClr val="bg1"/>
                </a:solidFill>
              </a:rPr>
              <a:t>versionet</a:t>
            </a:r>
            <a:r>
              <a:rPr lang="en-US" altLang="en-US" dirty="0" smtClean="0">
                <a:solidFill>
                  <a:schemeClr val="bg1"/>
                </a:solidFill>
              </a:rPr>
              <a:t> e </a:t>
            </a:r>
            <a:r>
              <a:rPr lang="en-US" altLang="en-US" dirty="0" err="1" smtClean="0">
                <a:solidFill>
                  <a:schemeClr val="bg1"/>
                </a:solidFill>
              </a:rPr>
              <a:t>meparshme</a:t>
            </a:r>
            <a:r>
              <a:rPr lang="en-US" altLang="en-US" dirty="0" smtClean="0">
                <a:solidFill>
                  <a:schemeClr val="bg1"/>
                </a:solidFill>
              </a:rPr>
              <a:t> </a:t>
            </a:r>
            <a:r>
              <a:rPr lang="en-US" altLang="en-US" dirty="0" err="1" smtClean="0">
                <a:solidFill>
                  <a:schemeClr val="bg1"/>
                </a:solidFill>
              </a:rPr>
              <a:t>te</a:t>
            </a:r>
            <a:r>
              <a:rPr lang="en-US" altLang="en-US" dirty="0" smtClean="0">
                <a:solidFill>
                  <a:schemeClr val="bg1"/>
                </a:solidFill>
              </a:rPr>
              <a:t> Windows</a:t>
            </a:r>
            <a:r>
              <a:rPr lang="en-US" altLang="en-US" dirty="0">
                <a:solidFill>
                  <a:schemeClr val="bg1"/>
                </a:solidFill>
              </a:rPr>
              <a:t>, </a:t>
            </a:r>
            <a:r>
              <a:rPr lang="en-US" altLang="en-US" dirty="0" err="1" smtClean="0">
                <a:solidFill>
                  <a:schemeClr val="bg1"/>
                </a:solidFill>
              </a:rPr>
              <a:t>utiliteti</a:t>
            </a:r>
            <a:r>
              <a:rPr lang="en-US" altLang="en-US" dirty="0" smtClean="0">
                <a:solidFill>
                  <a:schemeClr val="bg1"/>
                </a:solidFill>
              </a:rPr>
              <a:t> </a:t>
            </a:r>
            <a:r>
              <a:rPr lang="en-US" altLang="en-US" dirty="0" err="1" smtClean="0">
                <a:solidFill>
                  <a:schemeClr val="bg1"/>
                </a:solidFill>
              </a:rPr>
              <a:t>kryesor</a:t>
            </a:r>
            <a:r>
              <a:rPr lang="en-US" altLang="en-US" dirty="0" smtClean="0">
                <a:solidFill>
                  <a:schemeClr val="bg1"/>
                </a:solidFill>
              </a:rPr>
              <a:t> </a:t>
            </a:r>
            <a:r>
              <a:rPr lang="en-US" altLang="en-US" dirty="0" err="1" smtClean="0">
                <a:solidFill>
                  <a:schemeClr val="bg1"/>
                </a:solidFill>
              </a:rPr>
              <a:t>grafik</a:t>
            </a:r>
            <a:r>
              <a:rPr lang="en-US" altLang="en-US" dirty="0" smtClean="0">
                <a:solidFill>
                  <a:schemeClr val="bg1"/>
                </a:solidFill>
              </a:rPr>
              <a:t> per </a:t>
            </a:r>
            <a:r>
              <a:rPr lang="en-US" altLang="en-US" dirty="0" err="1" smtClean="0">
                <a:solidFill>
                  <a:schemeClr val="bg1"/>
                </a:solidFill>
              </a:rPr>
              <a:t>konfigurimin</a:t>
            </a:r>
            <a:r>
              <a:rPr lang="en-US" altLang="en-US" dirty="0" smtClean="0">
                <a:solidFill>
                  <a:schemeClr val="bg1"/>
                </a:solidFill>
              </a:rPr>
              <a:t> e </a:t>
            </a:r>
            <a:r>
              <a:rPr lang="en-US" altLang="en-US" dirty="0" err="1" smtClean="0">
                <a:solidFill>
                  <a:schemeClr val="bg1"/>
                </a:solidFill>
              </a:rPr>
              <a:t>ambjentit</a:t>
            </a:r>
            <a:r>
              <a:rPr lang="en-US" altLang="en-US" dirty="0" smtClean="0">
                <a:solidFill>
                  <a:schemeClr val="bg1"/>
                </a:solidFill>
              </a:rPr>
              <a:t> Windows </a:t>
            </a:r>
            <a:r>
              <a:rPr lang="en-US" altLang="en-US" dirty="0" err="1" smtClean="0">
                <a:solidFill>
                  <a:schemeClr val="bg1"/>
                </a:solidFill>
              </a:rPr>
              <a:t>dhe</a:t>
            </a:r>
            <a:r>
              <a:rPr lang="en-US" altLang="en-US" dirty="0" smtClean="0">
                <a:solidFill>
                  <a:schemeClr val="bg1"/>
                </a:solidFill>
              </a:rPr>
              <a:t> </a:t>
            </a:r>
            <a:r>
              <a:rPr lang="en-US" altLang="en-US" dirty="0" err="1" smtClean="0">
                <a:solidFill>
                  <a:schemeClr val="bg1"/>
                </a:solidFill>
              </a:rPr>
              <a:t>pajisjeve</a:t>
            </a:r>
            <a:r>
              <a:rPr lang="en-US" altLang="en-US" dirty="0" smtClean="0">
                <a:solidFill>
                  <a:schemeClr val="bg1"/>
                </a:solidFill>
              </a:rPr>
              <a:t> </a:t>
            </a:r>
            <a:r>
              <a:rPr lang="en-US" altLang="en-US" dirty="0" err="1" smtClean="0">
                <a:solidFill>
                  <a:schemeClr val="bg1"/>
                </a:solidFill>
              </a:rPr>
              <a:t>fizike</a:t>
            </a:r>
            <a:r>
              <a:rPr lang="en-US" altLang="en-US" dirty="0" smtClean="0">
                <a:solidFill>
                  <a:schemeClr val="bg1"/>
                </a:solidFill>
              </a:rPr>
              <a:t> </a:t>
            </a:r>
            <a:r>
              <a:rPr lang="en-US" altLang="en-US" dirty="0" err="1" smtClean="0">
                <a:solidFill>
                  <a:schemeClr val="bg1"/>
                </a:solidFill>
              </a:rPr>
              <a:t>eshte</a:t>
            </a:r>
            <a:r>
              <a:rPr lang="en-US" altLang="en-US" dirty="0" smtClean="0">
                <a:solidFill>
                  <a:schemeClr val="bg1"/>
                </a:solidFill>
              </a:rPr>
              <a:t> Control </a:t>
            </a:r>
            <a:r>
              <a:rPr lang="en-US" altLang="en-US" dirty="0">
                <a:solidFill>
                  <a:schemeClr val="bg1"/>
                </a:solidFill>
              </a:rPr>
              <a:t>Panel. </a:t>
            </a:r>
          </a:p>
          <a:p>
            <a:r>
              <a:rPr lang="en-US" altLang="en-US" dirty="0" err="1" smtClean="0">
                <a:solidFill>
                  <a:schemeClr val="bg1"/>
                </a:solidFill>
              </a:rPr>
              <a:t>Gjithashtu</a:t>
            </a:r>
            <a:r>
              <a:rPr lang="en-US" altLang="en-US" dirty="0" smtClean="0">
                <a:solidFill>
                  <a:schemeClr val="bg1"/>
                </a:solidFill>
              </a:rPr>
              <a:t> </a:t>
            </a:r>
            <a:r>
              <a:rPr lang="en-US" altLang="en-US" dirty="0" err="1" smtClean="0">
                <a:solidFill>
                  <a:schemeClr val="bg1"/>
                </a:solidFill>
              </a:rPr>
              <a:t>ju</a:t>
            </a:r>
            <a:r>
              <a:rPr lang="en-US" altLang="en-US" dirty="0" smtClean="0">
                <a:solidFill>
                  <a:schemeClr val="bg1"/>
                </a:solidFill>
              </a:rPr>
              <a:t> </a:t>
            </a:r>
            <a:r>
              <a:rPr lang="en-US" altLang="en-US" dirty="0" err="1" smtClean="0">
                <a:solidFill>
                  <a:schemeClr val="bg1"/>
                </a:solidFill>
              </a:rPr>
              <a:t>mund</a:t>
            </a:r>
            <a:r>
              <a:rPr lang="en-US" altLang="en-US" dirty="0" smtClean="0">
                <a:solidFill>
                  <a:schemeClr val="bg1"/>
                </a:solidFill>
              </a:rPr>
              <a:t> </a:t>
            </a:r>
            <a:r>
              <a:rPr lang="en-US" altLang="en-US" dirty="0" err="1" smtClean="0">
                <a:solidFill>
                  <a:schemeClr val="bg1"/>
                </a:solidFill>
              </a:rPr>
              <a:t>te</a:t>
            </a:r>
            <a:r>
              <a:rPr lang="en-US" altLang="en-US" dirty="0" smtClean="0">
                <a:solidFill>
                  <a:schemeClr val="bg1"/>
                </a:solidFill>
              </a:rPr>
              <a:t> </a:t>
            </a:r>
            <a:r>
              <a:rPr lang="en-US" altLang="en-US" dirty="0" err="1" smtClean="0">
                <a:solidFill>
                  <a:schemeClr val="bg1"/>
                </a:solidFill>
              </a:rPr>
              <a:t>shfaqni</a:t>
            </a:r>
            <a:r>
              <a:rPr lang="en-US" altLang="en-US" dirty="0" smtClean="0">
                <a:solidFill>
                  <a:schemeClr val="bg1"/>
                </a:solidFill>
              </a:rPr>
              <a:t> Control </a:t>
            </a:r>
            <a:r>
              <a:rPr lang="en-US" altLang="en-US" dirty="0">
                <a:solidFill>
                  <a:schemeClr val="bg1"/>
                </a:solidFill>
              </a:rPr>
              <a:t>Panel </a:t>
            </a:r>
            <a:r>
              <a:rPr lang="en-US" altLang="en-US" dirty="0" err="1" smtClean="0">
                <a:solidFill>
                  <a:schemeClr val="bg1"/>
                </a:solidFill>
              </a:rPr>
              <a:t>edhe</a:t>
            </a:r>
            <a:r>
              <a:rPr lang="en-US" altLang="en-US" dirty="0" smtClean="0">
                <a:solidFill>
                  <a:schemeClr val="bg1"/>
                </a:solidFill>
              </a:rPr>
              <a:t> </a:t>
            </a:r>
            <a:r>
              <a:rPr lang="en-US" altLang="en-US" dirty="0" err="1" smtClean="0">
                <a:solidFill>
                  <a:schemeClr val="bg1"/>
                </a:solidFill>
              </a:rPr>
              <a:t>nga</a:t>
            </a:r>
            <a:r>
              <a:rPr lang="en-US" altLang="en-US" dirty="0" smtClean="0">
                <a:solidFill>
                  <a:schemeClr val="bg1"/>
                </a:solidFill>
              </a:rPr>
              <a:t> </a:t>
            </a:r>
            <a:r>
              <a:rPr lang="en-US" altLang="en-US" dirty="0" err="1" smtClean="0">
                <a:solidFill>
                  <a:schemeClr val="bg1"/>
                </a:solidFill>
              </a:rPr>
              <a:t>pamja</a:t>
            </a:r>
            <a:r>
              <a:rPr lang="en-US" altLang="en-US" dirty="0" smtClean="0">
                <a:solidFill>
                  <a:schemeClr val="bg1"/>
                </a:solidFill>
              </a:rPr>
              <a:t> e Windows Explorer </a:t>
            </a:r>
            <a:r>
              <a:rPr lang="en-US" altLang="en-US" dirty="0" err="1" smtClean="0">
                <a:solidFill>
                  <a:schemeClr val="bg1"/>
                </a:solidFill>
              </a:rPr>
              <a:t>vetem</a:t>
            </a:r>
            <a:r>
              <a:rPr lang="en-US" altLang="en-US" dirty="0" smtClean="0">
                <a:solidFill>
                  <a:schemeClr val="bg1"/>
                </a:solidFill>
              </a:rPr>
              <a:t> duke e </a:t>
            </a:r>
            <a:r>
              <a:rPr lang="en-US" altLang="en-US" dirty="0" err="1" smtClean="0">
                <a:solidFill>
                  <a:schemeClr val="bg1"/>
                </a:solidFill>
              </a:rPr>
              <a:t>perzgjedhur</a:t>
            </a:r>
            <a:r>
              <a:rPr lang="en-US" altLang="en-US" dirty="0" smtClean="0">
                <a:solidFill>
                  <a:schemeClr val="bg1"/>
                </a:solidFill>
              </a:rPr>
              <a:t> ate </a:t>
            </a:r>
            <a:r>
              <a:rPr lang="en-US" altLang="en-US" dirty="0" err="1" smtClean="0">
                <a:solidFill>
                  <a:schemeClr val="bg1"/>
                </a:solidFill>
              </a:rPr>
              <a:t>nga</a:t>
            </a:r>
            <a:r>
              <a:rPr lang="en-US" altLang="en-US" dirty="0" smtClean="0">
                <a:solidFill>
                  <a:schemeClr val="bg1"/>
                </a:solidFill>
              </a:rPr>
              <a:t> </a:t>
            </a:r>
            <a:r>
              <a:rPr lang="en-US" altLang="en-US" dirty="0" err="1" smtClean="0">
                <a:solidFill>
                  <a:schemeClr val="bg1"/>
                </a:solidFill>
              </a:rPr>
              <a:t>ketu</a:t>
            </a:r>
            <a:endParaRPr lang="en-US" altLang="en-US" dirty="0">
              <a:solidFill>
                <a:schemeClr val="bg1"/>
              </a:solidFill>
            </a:endParaRPr>
          </a:p>
        </p:txBody>
      </p:sp>
    </p:spTree>
    <p:custDataLst>
      <p:tags r:id="rId1"/>
    </p:custData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7" name="Content Placeholder 2"/>
          <p:cNvSpPr>
            <a:spLocks noGrp="1"/>
          </p:cNvSpPr>
          <p:nvPr>
            <p:ph type="body" sz="quarter" idx="10"/>
          </p:nvPr>
        </p:nvSpPr>
        <p:spPr>
          <a:xfrm>
            <a:off x="269239" y="1189177"/>
            <a:ext cx="11653523" cy="2923877"/>
          </a:xfrm>
        </p:spPr>
        <p:txBody>
          <a:bodyPr/>
          <a:lstStyle/>
          <a:p>
            <a:pPr lvl="1"/>
            <a:r>
              <a:rPr lang="en-US" dirty="0" smtClean="0"/>
              <a:t>User Account Control (UAC) </a:t>
            </a:r>
            <a:r>
              <a:rPr lang="en-US" dirty="0" err="1" smtClean="0"/>
              <a:t>eshte</a:t>
            </a:r>
            <a:r>
              <a:rPr lang="en-US" dirty="0" smtClean="0"/>
              <a:t> </a:t>
            </a:r>
            <a:r>
              <a:rPr lang="en-US" dirty="0" err="1" smtClean="0"/>
              <a:t>nje</a:t>
            </a:r>
            <a:r>
              <a:rPr lang="en-US" dirty="0" smtClean="0"/>
              <a:t> </a:t>
            </a:r>
            <a:r>
              <a:rPr lang="en-US" dirty="0" err="1" smtClean="0"/>
              <a:t>specifike</a:t>
            </a:r>
            <a:r>
              <a:rPr lang="en-US" dirty="0" smtClean="0"/>
              <a:t> e </a:t>
            </a:r>
            <a:r>
              <a:rPr lang="en-US" dirty="0" err="1" smtClean="0"/>
              <a:t>cila</a:t>
            </a:r>
            <a:r>
              <a:rPr lang="en-US" dirty="0" smtClean="0"/>
              <a:t> </a:t>
            </a:r>
            <a:r>
              <a:rPr lang="en-US" dirty="0" err="1" smtClean="0"/>
              <a:t>filloi</a:t>
            </a:r>
            <a:r>
              <a:rPr lang="en-US" dirty="0" smtClean="0"/>
              <a:t> me Windows </a:t>
            </a:r>
            <a:r>
              <a:rPr lang="en-US" dirty="0" smtClean="0"/>
              <a:t>Vista </a:t>
            </a:r>
            <a:r>
              <a:rPr lang="en-US" dirty="0" err="1" smtClean="0"/>
              <a:t>dhe</a:t>
            </a:r>
            <a:r>
              <a:rPr lang="en-US" dirty="0" smtClean="0"/>
              <a:t> </a:t>
            </a:r>
            <a:r>
              <a:rPr lang="en-US" dirty="0" err="1" smtClean="0"/>
              <a:t>eshte</a:t>
            </a:r>
            <a:r>
              <a:rPr lang="en-US" dirty="0" smtClean="0"/>
              <a:t> e </a:t>
            </a:r>
            <a:r>
              <a:rPr lang="en-US" dirty="0" err="1" smtClean="0"/>
              <a:t>perfshire</a:t>
            </a:r>
            <a:r>
              <a:rPr lang="en-US" dirty="0" smtClean="0"/>
              <a:t> ne Windows </a:t>
            </a:r>
            <a:r>
              <a:rPr lang="en-US" dirty="0" smtClean="0"/>
              <a:t>Server 2008 </a:t>
            </a:r>
            <a:r>
              <a:rPr lang="en-US" dirty="0" err="1" smtClean="0"/>
              <a:t>dhe</a:t>
            </a:r>
            <a:r>
              <a:rPr lang="en-US" dirty="0" smtClean="0"/>
              <a:t> me </a:t>
            </a:r>
            <a:r>
              <a:rPr lang="en-US" dirty="0" err="1" smtClean="0"/>
              <a:t>ju</a:t>
            </a:r>
            <a:r>
              <a:rPr lang="en-US" dirty="0" smtClean="0"/>
              <a:t> </a:t>
            </a:r>
            <a:r>
              <a:rPr lang="en-US" dirty="0" err="1" smtClean="0"/>
              <a:t>ndihmon</a:t>
            </a:r>
            <a:r>
              <a:rPr lang="en-US" dirty="0" smtClean="0"/>
              <a:t> </a:t>
            </a:r>
            <a:r>
              <a:rPr lang="en-US" dirty="0" err="1" smtClean="0"/>
              <a:t>te</a:t>
            </a:r>
            <a:r>
              <a:rPr lang="en-US" dirty="0" smtClean="0"/>
              <a:t> </a:t>
            </a:r>
            <a:r>
              <a:rPr lang="en-US" dirty="0" err="1" smtClean="0"/>
              <a:t>eleminoni</a:t>
            </a:r>
            <a:r>
              <a:rPr lang="en-US" dirty="0" smtClean="0"/>
              <a:t> </a:t>
            </a:r>
            <a:r>
              <a:rPr lang="en-US" dirty="0" err="1" smtClean="0"/>
              <a:t>ndryshime</a:t>
            </a:r>
            <a:r>
              <a:rPr lang="en-US" dirty="0" smtClean="0"/>
              <a:t> </a:t>
            </a:r>
            <a:r>
              <a:rPr lang="en-US" dirty="0" err="1" smtClean="0"/>
              <a:t>te</a:t>
            </a:r>
            <a:r>
              <a:rPr lang="en-US" dirty="0" smtClean="0"/>
              <a:t> </a:t>
            </a:r>
            <a:r>
              <a:rPr lang="en-US" dirty="0" err="1" smtClean="0"/>
              <a:t>paautorizuara</a:t>
            </a:r>
            <a:r>
              <a:rPr lang="en-US" dirty="0" smtClean="0"/>
              <a:t> ne </a:t>
            </a:r>
            <a:r>
              <a:rPr lang="en-US" dirty="0" err="1" smtClean="0"/>
              <a:t>kompjuterin</a:t>
            </a:r>
            <a:r>
              <a:rPr lang="en-US" dirty="0" smtClean="0"/>
              <a:t> </a:t>
            </a:r>
            <a:r>
              <a:rPr lang="en-US" dirty="0" err="1" smtClean="0"/>
              <a:t>tuaj</a:t>
            </a:r>
            <a:r>
              <a:rPr lang="en-US" dirty="0" smtClean="0"/>
              <a:t> </a:t>
            </a:r>
          </a:p>
          <a:p>
            <a:pPr lvl="1"/>
            <a:r>
              <a:rPr lang="en-US" dirty="0" smtClean="0"/>
              <a:t>UAC </a:t>
            </a:r>
            <a:r>
              <a:rPr lang="en-US" dirty="0" err="1" smtClean="0"/>
              <a:t>eshte</a:t>
            </a:r>
            <a:r>
              <a:rPr lang="en-US" dirty="0" smtClean="0"/>
              <a:t> </a:t>
            </a:r>
            <a:r>
              <a:rPr lang="en-US" dirty="0" err="1" smtClean="0"/>
              <a:t>nje</a:t>
            </a:r>
            <a:r>
              <a:rPr lang="en-US" dirty="0" smtClean="0"/>
              <a:t> </a:t>
            </a:r>
            <a:r>
              <a:rPr lang="en-US" dirty="0" err="1" smtClean="0"/>
              <a:t>komponent</a:t>
            </a:r>
            <a:r>
              <a:rPr lang="en-US" dirty="0" smtClean="0"/>
              <a:t> </a:t>
            </a:r>
            <a:r>
              <a:rPr lang="en-US" dirty="0" err="1" smtClean="0"/>
              <a:t>sigurie</a:t>
            </a:r>
            <a:r>
              <a:rPr lang="en-US" dirty="0" smtClean="0"/>
              <a:t> </a:t>
            </a:r>
            <a:r>
              <a:rPr lang="en-US" dirty="0" err="1" smtClean="0"/>
              <a:t>qe</a:t>
            </a:r>
            <a:r>
              <a:rPr lang="en-US" dirty="0" smtClean="0"/>
              <a:t> I </a:t>
            </a:r>
            <a:r>
              <a:rPr lang="en-US" dirty="0" err="1" smtClean="0"/>
              <a:t>jep</a:t>
            </a:r>
            <a:r>
              <a:rPr lang="en-US" dirty="0" smtClean="0"/>
              <a:t> </a:t>
            </a:r>
            <a:r>
              <a:rPr lang="en-US" dirty="0" err="1" smtClean="0"/>
              <a:t>mundesi</a:t>
            </a:r>
            <a:r>
              <a:rPr lang="en-US" dirty="0" smtClean="0"/>
              <a:t> </a:t>
            </a:r>
            <a:r>
              <a:rPr lang="en-US" dirty="0" err="1" smtClean="0"/>
              <a:t>perdoruesve</a:t>
            </a:r>
            <a:r>
              <a:rPr lang="en-US" dirty="0" smtClean="0"/>
              <a:t> </a:t>
            </a:r>
            <a:r>
              <a:rPr lang="en-US" dirty="0" err="1" smtClean="0"/>
              <a:t>te</a:t>
            </a:r>
            <a:r>
              <a:rPr lang="en-US" dirty="0" smtClean="0"/>
              <a:t> </a:t>
            </a:r>
            <a:r>
              <a:rPr lang="en-US" dirty="0" err="1" smtClean="0"/>
              <a:t>realizojne</a:t>
            </a:r>
            <a:r>
              <a:rPr lang="en-US" dirty="0" smtClean="0"/>
              <a:t> </a:t>
            </a:r>
            <a:r>
              <a:rPr lang="en-US" dirty="0" err="1" smtClean="0"/>
              <a:t>pune</a:t>
            </a:r>
            <a:r>
              <a:rPr lang="en-US" dirty="0" smtClean="0"/>
              <a:t> </a:t>
            </a:r>
            <a:r>
              <a:rPr lang="en-US" dirty="0" err="1" smtClean="0"/>
              <a:t>te</a:t>
            </a:r>
            <a:r>
              <a:rPr lang="en-US" dirty="0" smtClean="0"/>
              <a:t> </a:t>
            </a:r>
            <a:r>
              <a:rPr lang="en-US" dirty="0" err="1" smtClean="0"/>
              <a:t>zakonshme</a:t>
            </a:r>
            <a:r>
              <a:rPr lang="en-US" dirty="0" smtClean="0"/>
              <a:t> pa </a:t>
            </a:r>
            <a:r>
              <a:rPr lang="en-US" dirty="0" err="1" smtClean="0"/>
              <a:t>pasur</a:t>
            </a:r>
            <a:r>
              <a:rPr lang="en-US" dirty="0" smtClean="0"/>
              <a:t> </a:t>
            </a:r>
            <a:r>
              <a:rPr lang="en-US" dirty="0" err="1" smtClean="0"/>
              <a:t>nje</a:t>
            </a:r>
            <a:r>
              <a:rPr lang="en-US" dirty="0" smtClean="0"/>
              <a:t> </a:t>
            </a:r>
            <a:r>
              <a:rPr lang="en-US" dirty="0" err="1" smtClean="0"/>
              <a:t>llogari</a:t>
            </a:r>
            <a:r>
              <a:rPr lang="en-US" dirty="0" smtClean="0"/>
              <a:t> administrator </a:t>
            </a:r>
            <a:r>
              <a:rPr lang="en-US" dirty="0" err="1" smtClean="0"/>
              <a:t>apo</a:t>
            </a:r>
            <a:r>
              <a:rPr lang="en-US" dirty="0" smtClean="0"/>
              <a:t> </a:t>
            </a:r>
            <a:r>
              <a:rPr lang="en-US" dirty="0" err="1" smtClean="0"/>
              <a:t>kalimin</a:t>
            </a:r>
            <a:r>
              <a:rPr lang="en-US" dirty="0" smtClean="0"/>
              <a:t> </a:t>
            </a:r>
            <a:r>
              <a:rPr lang="en-US" dirty="0" err="1" smtClean="0"/>
              <a:t>nga</a:t>
            </a:r>
            <a:r>
              <a:rPr lang="en-US" dirty="0" smtClean="0"/>
              <a:t> </a:t>
            </a:r>
            <a:r>
              <a:rPr lang="en-US" dirty="0" err="1" smtClean="0"/>
              <a:t>nje</a:t>
            </a:r>
            <a:r>
              <a:rPr lang="en-US" dirty="0" smtClean="0"/>
              <a:t> </a:t>
            </a:r>
            <a:r>
              <a:rPr lang="en-US" dirty="0" err="1" smtClean="0"/>
              <a:t>llogari</a:t>
            </a:r>
            <a:r>
              <a:rPr lang="en-US" dirty="0" smtClean="0"/>
              <a:t> </a:t>
            </a:r>
            <a:r>
              <a:rPr lang="en-US" dirty="0" err="1" smtClean="0"/>
              <a:t>perdoruesi</a:t>
            </a:r>
            <a:r>
              <a:rPr lang="en-US" dirty="0" smtClean="0"/>
              <a:t> ne </a:t>
            </a:r>
            <a:r>
              <a:rPr lang="en-US" dirty="0" err="1" smtClean="0"/>
              <a:t>nje</a:t>
            </a:r>
            <a:r>
              <a:rPr lang="en-US" dirty="0" smtClean="0"/>
              <a:t> </a:t>
            </a:r>
            <a:r>
              <a:rPr lang="en-US" dirty="0" err="1" smtClean="0"/>
              <a:t>tjeter</a:t>
            </a:r>
            <a:r>
              <a:rPr lang="en-US" dirty="0" smtClean="0"/>
              <a:t>. </a:t>
            </a:r>
          </a:p>
          <a:p>
            <a:pPr lvl="1"/>
            <a:r>
              <a:rPr lang="en-US" dirty="0" smtClean="0"/>
              <a:t>Me </a:t>
            </a:r>
            <a:r>
              <a:rPr lang="en-US" dirty="0" err="1" smtClean="0"/>
              <a:t>perpara</a:t>
            </a:r>
            <a:r>
              <a:rPr lang="en-US" dirty="0" smtClean="0"/>
              <a:t> </a:t>
            </a:r>
            <a:r>
              <a:rPr lang="en-US" dirty="0" err="1" smtClean="0"/>
              <a:t>sesa</a:t>
            </a:r>
            <a:r>
              <a:rPr lang="en-US" dirty="0" smtClean="0"/>
              <a:t> </a:t>
            </a:r>
            <a:r>
              <a:rPr lang="en-US" dirty="0" err="1" smtClean="0"/>
              <a:t>te</a:t>
            </a:r>
            <a:r>
              <a:rPr lang="en-US" dirty="0" smtClean="0"/>
              <a:t> </a:t>
            </a:r>
            <a:r>
              <a:rPr lang="en-US" dirty="0" err="1" smtClean="0"/>
              <a:t>ndermerni</a:t>
            </a:r>
            <a:r>
              <a:rPr lang="en-US" dirty="0" smtClean="0"/>
              <a:t> </a:t>
            </a:r>
            <a:r>
              <a:rPr lang="en-US" dirty="0" err="1" smtClean="0"/>
              <a:t>veprime</a:t>
            </a:r>
            <a:r>
              <a:rPr lang="en-US" dirty="0" smtClean="0"/>
              <a:t> </a:t>
            </a:r>
            <a:r>
              <a:rPr lang="en-US" dirty="0" err="1" smtClean="0"/>
              <a:t>qe</a:t>
            </a:r>
            <a:r>
              <a:rPr lang="en-US" dirty="0" smtClean="0"/>
              <a:t> </a:t>
            </a:r>
            <a:r>
              <a:rPr lang="en-US" dirty="0" err="1" smtClean="0"/>
              <a:t>mund</a:t>
            </a:r>
            <a:r>
              <a:rPr lang="en-US" dirty="0" smtClean="0"/>
              <a:t> </a:t>
            </a:r>
            <a:r>
              <a:rPr lang="en-US" dirty="0" err="1" smtClean="0"/>
              <a:t>te</a:t>
            </a:r>
            <a:r>
              <a:rPr lang="en-US" dirty="0" smtClean="0"/>
              <a:t> </a:t>
            </a:r>
            <a:r>
              <a:rPr lang="en-US" dirty="0" err="1" smtClean="0"/>
              <a:t>sjellin</a:t>
            </a:r>
            <a:r>
              <a:rPr lang="en-US" dirty="0" smtClean="0"/>
              <a:t> </a:t>
            </a:r>
            <a:r>
              <a:rPr lang="en-US" dirty="0" err="1" smtClean="0"/>
              <a:t>pasoja</a:t>
            </a:r>
            <a:r>
              <a:rPr lang="en-US" dirty="0" smtClean="0"/>
              <a:t> </a:t>
            </a:r>
            <a:r>
              <a:rPr lang="en-US" dirty="0" err="1" smtClean="0"/>
              <a:t>qe</a:t>
            </a:r>
            <a:r>
              <a:rPr lang="en-US" dirty="0" smtClean="0"/>
              <a:t> </a:t>
            </a:r>
            <a:r>
              <a:rPr lang="en-US" dirty="0" err="1" smtClean="0"/>
              <a:t>mund</a:t>
            </a:r>
            <a:r>
              <a:rPr lang="en-US" dirty="0" smtClean="0"/>
              <a:t> </a:t>
            </a:r>
            <a:r>
              <a:rPr lang="en-US" dirty="0" err="1" smtClean="0"/>
              <a:t>te</a:t>
            </a:r>
            <a:r>
              <a:rPr lang="en-US" dirty="0" smtClean="0"/>
              <a:t> </a:t>
            </a:r>
            <a:r>
              <a:rPr lang="en-US" dirty="0" err="1" smtClean="0"/>
              <a:t>rrezikojne</a:t>
            </a:r>
            <a:r>
              <a:rPr lang="en-US" dirty="0" smtClean="0"/>
              <a:t> </a:t>
            </a:r>
            <a:r>
              <a:rPr lang="en-US" dirty="0" err="1" smtClean="0"/>
              <a:t>veprimtarine</a:t>
            </a:r>
            <a:r>
              <a:rPr lang="en-US" dirty="0" smtClean="0"/>
              <a:t> e </a:t>
            </a:r>
            <a:r>
              <a:rPr lang="en-US" dirty="0" err="1" smtClean="0"/>
              <a:t>kompjuterit</a:t>
            </a:r>
            <a:r>
              <a:rPr lang="en-US" dirty="0" smtClean="0"/>
              <a:t> </a:t>
            </a:r>
            <a:r>
              <a:rPr lang="en-US" dirty="0" err="1" smtClean="0"/>
              <a:t>tuaj</a:t>
            </a:r>
            <a:r>
              <a:rPr lang="en-US" dirty="0" smtClean="0"/>
              <a:t> </a:t>
            </a:r>
            <a:r>
              <a:rPr lang="en-US" dirty="0" err="1" smtClean="0"/>
              <a:t>ose</a:t>
            </a:r>
            <a:r>
              <a:rPr lang="en-US" dirty="0" smtClean="0"/>
              <a:t> </a:t>
            </a:r>
            <a:r>
              <a:rPr lang="en-US" dirty="0" err="1" smtClean="0"/>
              <a:t>shkaktojne</a:t>
            </a:r>
            <a:r>
              <a:rPr lang="en-US" dirty="0" smtClean="0"/>
              <a:t> </a:t>
            </a:r>
            <a:r>
              <a:rPr lang="en-US" dirty="0" err="1" smtClean="0"/>
              <a:t>ndryshime</a:t>
            </a:r>
            <a:r>
              <a:rPr lang="en-US" dirty="0" smtClean="0"/>
              <a:t> </a:t>
            </a:r>
            <a:r>
              <a:rPr lang="en-US" dirty="0" err="1" smtClean="0"/>
              <a:t>qe</a:t>
            </a:r>
            <a:r>
              <a:rPr lang="en-US" dirty="0" smtClean="0"/>
              <a:t> </a:t>
            </a:r>
            <a:r>
              <a:rPr lang="en-US" dirty="0" err="1" smtClean="0"/>
              <a:t>prekin</a:t>
            </a:r>
            <a:r>
              <a:rPr lang="en-US" dirty="0" smtClean="0"/>
              <a:t> </a:t>
            </a:r>
            <a:r>
              <a:rPr lang="en-US" dirty="0" err="1" smtClean="0"/>
              <a:t>perdorues</a:t>
            </a:r>
            <a:r>
              <a:rPr lang="en-US" dirty="0" smtClean="0"/>
              <a:t> </a:t>
            </a:r>
            <a:r>
              <a:rPr lang="en-US" dirty="0" err="1" smtClean="0"/>
              <a:t>te</a:t>
            </a:r>
            <a:r>
              <a:rPr lang="en-US" dirty="0" smtClean="0"/>
              <a:t> </a:t>
            </a:r>
            <a:r>
              <a:rPr lang="en-US" dirty="0" err="1" smtClean="0"/>
              <a:t>tjere</a:t>
            </a:r>
            <a:r>
              <a:rPr lang="en-US" dirty="0" smtClean="0"/>
              <a:t> UAC </a:t>
            </a:r>
            <a:r>
              <a:rPr lang="en-US" dirty="0" err="1" smtClean="0"/>
              <a:t>ju</a:t>
            </a:r>
            <a:r>
              <a:rPr lang="en-US" dirty="0" smtClean="0"/>
              <a:t> </a:t>
            </a:r>
            <a:r>
              <a:rPr lang="en-US" dirty="0" err="1" smtClean="0"/>
              <a:t>kerkon</a:t>
            </a:r>
            <a:r>
              <a:rPr lang="en-US" dirty="0" smtClean="0"/>
              <a:t>:</a:t>
            </a:r>
            <a:endParaRPr lang="en-US" dirty="0" smtClean="0"/>
          </a:p>
          <a:p>
            <a:pPr lvl="2"/>
            <a:r>
              <a:rPr lang="en-US" dirty="0" err="1" smtClean="0"/>
              <a:t>Kur</a:t>
            </a:r>
            <a:r>
              <a:rPr lang="en-US" dirty="0" smtClean="0"/>
              <a:t> </a:t>
            </a:r>
            <a:r>
              <a:rPr lang="en-US" dirty="0" err="1" smtClean="0"/>
              <a:t>logoheni</a:t>
            </a:r>
            <a:r>
              <a:rPr lang="en-US" dirty="0" smtClean="0"/>
              <a:t> </a:t>
            </a:r>
            <a:r>
              <a:rPr lang="en-US" dirty="0" err="1" smtClean="0"/>
              <a:t>si</a:t>
            </a:r>
            <a:r>
              <a:rPr lang="en-US" dirty="0" smtClean="0"/>
              <a:t> administrator</a:t>
            </a:r>
            <a:r>
              <a:rPr lang="en-US" dirty="0" smtClean="0"/>
              <a:t>: UAC </a:t>
            </a:r>
            <a:r>
              <a:rPr lang="en-US" dirty="0" err="1" smtClean="0"/>
              <a:t>ju</a:t>
            </a:r>
            <a:r>
              <a:rPr lang="en-US" dirty="0" smtClean="0"/>
              <a:t> </a:t>
            </a:r>
            <a:r>
              <a:rPr lang="en-US" dirty="0" err="1" smtClean="0"/>
              <a:t>kerkon</a:t>
            </a:r>
            <a:r>
              <a:rPr lang="en-US" dirty="0" smtClean="0"/>
              <a:t> </a:t>
            </a:r>
            <a:r>
              <a:rPr lang="en-US" dirty="0" err="1" smtClean="0"/>
              <a:t>leje</a:t>
            </a:r>
            <a:endParaRPr lang="en-US" dirty="0" smtClean="0"/>
          </a:p>
          <a:p>
            <a:pPr lvl="2"/>
            <a:r>
              <a:rPr lang="en-US" dirty="0" err="1" smtClean="0"/>
              <a:t>Kur</a:t>
            </a:r>
            <a:r>
              <a:rPr lang="en-US" dirty="0" smtClean="0"/>
              <a:t> </a:t>
            </a:r>
            <a:r>
              <a:rPr lang="en-US" dirty="0" err="1" smtClean="0"/>
              <a:t>logoheni</a:t>
            </a:r>
            <a:r>
              <a:rPr lang="en-US" dirty="0" smtClean="0"/>
              <a:t> </a:t>
            </a:r>
            <a:r>
              <a:rPr lang="en-US" dirty="0" err="1" smtClean="0"/>
              <a:t>si</a:t>
            </a:r>
            <a:r>
              <a:rPr lang="en-US" dirty="0" smtClean="0"/>
              <a:t> </a:t>
            </a:r>
            <a:r>
              <a:rPr lang="en-US" dirty="0" err="1" smtClean="0"/>
              <a:t>perdorues</a:t>
            </a:r>
            <a:r>
              <a:rPr lang="en-US" dirty="0" smtClean="0"/>
              <a:t> </a:t>
            </a:r>
            <a:r>
              <a:rPr lang="en-US" dirty="0" smtClean="0"/>
              <a:t>standard </a:t>
            </a:r>
            <a:r>
              <a:rPr lang="en-US" dirty="0" smtClean="0"/>
              <a:t>: </a:t>
            </a:r>
            <a:r>
              <a:rPr lang="en-US" dirty="0" smtClean="0"/>
              <a:t>UAC </a:t>
            </a:r>
            <a:r>
              <a:rPr lang="en-US" dirty="0" err="1" smtClean="0"/>
              <a:t>ju</a:t>
            </a:r>
            <a:r>
              <a:rPr lang="en-US" dirty="0" smtClean="0"/>
              <a:t> </a:t>
            </a:r>
            <a:r>
              <a:rPr lang="en-US" dirty="0" err="1" smtClean="0"/>
              <a:t>kerkon</a:t>
            </a:r>
            <a:r>
              <a:rPr lang="en-US" dirty="0" smtClean="0"/>
              <a:t> </a:t>
            </a:r>
            <a:r>
              <a:rPr lang="en-US" dirty="0" err="1" smtClean="0"/>
              <a:t>nje</a:t>
            </a:r>
            <a:r>
              <a:rPr lang="en-US" dirty="0"/>
              <a:t> </a:t>
            </a:r>
            <a:r>
              <a:rPr lang="en-US" dirty="0" smtClean="0"/>
              <a:t>password </a:t>
            </a:r>
            <a:r>
              <a:rPr lang="en-US" dirty="0" err="1" smtClean="0"/>
              <a:t>si</a:t>
            </a:r>
            <a:r>
              <a:rPr lang="en-US" dirty="0" smtClean="0"/>
              <a:t> </a:t>
            </a:r>
            <a:r>
              <a:rPr lang="en-US" dirty="0" smtClean="0"/>
              <a:t>administrator</a:t>
            </a:r>
            <a:endParaRPr lang="en-US" dirty="0"/>
          </a:p>
        </p:txBody>
      </p:sp>
      <p:sp>
        <p:nvSpPr>
          <p:cNvPr id="2" name="Title 1"/>
          <p:cNvSpPr>
            <a:spLocks noGrp="1"/>
          </p:cNvSpPr>
          <p:nvPr>
            <p:ph type="title"/>
          </p:nvPr>
        </p:nvSpPr>
        <p:spPr/>
        <p:txBody>
          <a:bodyPr/>
          <a:lstStyle/>
          <a:p>
            <a:r>
              <a:rPr lang="en-US" smtClean="0"/>
              <a:t>User Account Control</a:t>
            </a:r>
            <a:endParaRPr lang="en-US"/>
          </a:p>
        </p:txBody>
      </p:sp>
    </p:spTree>
    <p:custDataLst>
      <p:tags r:id="rId1"/>
    </p:custDataLst>
    <p:extLst>
      <p:ext uri="{BB962C8B-B14F-4D97-AF65-F5344CB8AC3E}">
        <p14:creationId xmlns:p14="http://schemas.microsoft.com/office/powerpoint/2010/main" val="4218595506"/>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User Account Control</a:t>
            </a:r>
            <a:endParaRPr lang="en-US" dirty="0"/>
          </a:p>
        </p:txBody>
      </p:sp>
    </p:spTree>
    <p:custDataLst>
      <p:tags r:id="rId1"/>
    </p:custData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Content Placeholder 2"/>
          <p:cNvSpPr>
            <a:spLocks noGrp="1"/>
          </p:cNvSpPr>
          <p:nvPr>
            <p:ph type="body" sz="quarter" idx="10"/>
          </p:nvPr>
        </p:nvSpPr>
        <p:spPr>
          <a:xfrm>
            <a:off x="269239" y="1189177"/>
            <a:ext cx="11653523" cy="3447098"/>
          </a:xfrm>
        </p:spPr>
        <p:txBody>
          <a:bodyPr/>
          <a:lstStyle/>
          <a:p>
            <a:pPr lvl="1"/>
            <a:r>
              <a:rPr lang="en-US" dirty="0" err="1" smtClean="0"/>
              <a:t>Disa</a:t>
            </a:r>
            <a:r>
              <a:rPr lang="en-US" dirty="0" smtClean="0"/>
              <a:t> </a:t>
            </a:r>
            <a:r>
              <a:rPr lang="en-US" dirty="0" err="1" smtClean="0"/>
              <a:t>nga</a:t>
            </a:r>
            <a:r>
              <a:rPr lang="en-US" dirty="0" smtClean="0"/>
              <a:t> </a:t>
            </a:r>
            <a:r>
              <a:rPr lang="en-US" dirty="0" err="1" smtClean="0"/>
              <a:t>specifikat</a:t>
            </a:r>
            <a:r>
              <a:rPr lang="en-US" dirty="0" smtClean="0"/>
              <a:t> me </a:t>
            </a:r>
            <a:r>
              <a:rPr lang="en-US" dirty="0" err="1" smtClean="0"/>
              <a:t>te</a:t>
            </a:r>
            <a:r>
              <a:rPr lang="en-US" dirty="0" smtClean="0"/>
              <a:t> </a:t>
            </a:r>
            <a:r>
              <a:rPr lang="en-US" dirty="0" err="1" smtClean="0"/>
              <a:t>rendesishme</a:t>
            </a:r>
            <a:r>
              <a:rPr lang="en-US" dirty="0" smtClean="0"/>
              <a:t> per </a:t>
            </a:r>
            <a:r>
              <a:rPr lang="en-US" dirty="0" err="1" smtClean="0"/>
              <a:t>tu</a:t>
            </a:r>
            <a:r>
              <a:rPr lang="en-US" dirty="0" smtClean="0"/>
              <a:t> </a:t>
            </a:r>
            <a:r>
              <a:rPr lang="en-US" dirty="0" err="1" smtClean="0"/>
              <a:t>konfiguruar</a:t>
            </a:r>
            <a:r>
              <a:rPr lang="en-US" dirty="0" smtClean="0"/>
              <a:t> </a:t>
            </a:r>
            <a:r>
              <a:rPr lang="en-US" dirty="0" err="1" smtClean="0"/>
              <a:t>nga</a:t>
            </a:r>
            <a:r>
              <a:rPr lang="en-US" dirty="0" smtClean="0"/>
              <a:t> </a:t>
            </a:r>
            <a:r>
              <a:rPr lang="en-US" dirty="0" err="1" smtClean="0"/>
              <a:t>administratori</a:t>
            </a:r>
            <a:r>
              <a:rPr lang="en-US" dirty="0" smtClean="0"/>
              <a:t> I </a:t>
            </a:r>
            <a:r>
              <a:rPr lang="en-US" dirty="0" err="1" smtClean="0"/>
              <a:t>nje</a:t>
            </a:r>
            <a:r>
              <a:rPr lang="en-US" dirty="0" smtClean="0"/>
              <a:t> </a:t>
            </a:r>
            <a:r>
              <a:rPr lang="en-US" dirty="0" err="1" smtClean="0"/>
              <a:t>serveri</a:t>
            </a:r>
            <a:r>
              <a:rPr lang="en-US" dirty="0" smtClean="0"/>
              <a:t> </a:t>
            </a:r>
            <a:r>
              <a:rPr lang="en-US" dirty="0" err="1" smtClean="0"/>
              <a:t>realizohen</a:t>
            </a:r>
            <a:r>
              <a:rPr lang="en-US" dirty="0" smtClean="0"/>
              <a:t> </a:t>
            </a:r>
            <a:r>
              <a:rPr lang="en-US" dirty="0" err="1" smtClean="0"/>
              <a:t>nga</a:t>
            </a:r>
            <a:r>
              <a:rPr lang="en-US" dirty="0" smtClean="0"/>
              <a:t>  </a:t>
            </a:r>
            <a:r>
              <a:rPr lang="en-US" dirty="0" err="1" smtClean="0"/>
              <a:t>asystem</a:t>
            </a:r>
            <a:r>
              <a:rPr lang="en-US" dirty="0" smtClean="0"/>
              <a:t> </a:t>
            </a:r>
            <a:r>
              <a:rPr lang="en-US" dirty="0" smtClean="0"/>
              <a:t>settings </a:t>
            </a:r>
            <a:r>
              <a:rPr lang="en-US" dirty="0" err="1" smtClean="0"/>
              <a:t>qe</a:t>
            </a:r>
            <a:r>
              <a:rPr lang="en-US" dirty="0" smtClean="0"/>
              <a:t> </a:t>
            </a:r>
            <a:r>
              <a:rPr lang="en-US" dirty="0" err="1" smtClean="0"/>
              <a:t>gjendet</a:t>
            </a:r>
            <a:r>
              <a:rPr lang="en-US" dirty="0" smtClean="0"/>
              <a:t> ne Control </a:t>
            </a:r>
            <a:r>
              <a:rPr lang="en-US" dirty="0" smtClean="0"/>
              <a:t>Panel</a:t>
            </a:r>
          </a:p>
          <a:p>
            <a:pPr lvl="1"/>
            <a:r>
              <a:rPr lang="en-US" dirty="0" err="1" smtClean="0"/>
              <a:t>Ketu</a:t>
            </a:r>
            <a:r>
              <a:rPr lang="en-US" dirty="0" smtClean="0"/>
              <a:t> </a:t>
            </a:r>
            <a:r>
              <a:rPr lang="en-US" dirty="0" err="1" smtClean="0"/>
              <a:t>perfshihen</a:t>
            </a:r>
            <a:r>
              <a:rPr lang="en-US" dirty="0" smtClean="0"/>
              <a:t>:</a:t>
            </a:r>
            <a:endParaRPr lang="en-US" dirty="0" smtClean="0"/>
          </a:p>
          <a:p>
            <a:pPr lvl="2"/>
            <a:r>
              <a:rPr lang="en-US" dirty="0" err="1" smtClean="0"/>
              <a:t>Mbledhje</a:t>
            </a:r>
            <a:r>
              <a:rPr lang="en-US" dirty="0"/>
              <a:t> </a:t>
            </a:r>
            <a:r>
              <a:rPr lang="en-US" dirty="0" err="1" smtClean="0"/>
              <a:t>informacioni</a:t>
            </a:r>
            <a:r>
              <a:rPr lang="en-US" dirty="0" smtClean="0"/>
              <a:t> per </a:t>
            </a:r>
            <a:r>
              <a:rPr lang="en-US" dirty="0" err="1" smtClean="0"/>
              <a:t>sistemin</a:t>
            </a:r>
            <a:r>
              <a:rPr lang="en-US" dirty="0" smtClean="0"/>
              <a:t> </a:t>
            </a:r>
            <a:r>
              <a:rPr lang="en-US" dirty="0" err="1" smtClean="0"/>
              <a:t>tuaj</a:t>
            </a:r>
            <a:r>
              <a:rPr lang="en-US" dirty="0" smtClean="0"/>
              <a:t> </a:t>
            </a:r>
            <a:endParaRPr lang="en-US" dirty="0" smtClean="0"/>
          </a:p>
          <a:p>
            <a:pPr lvl="2"/>
            <a:r>
              <a:rPr lang="en-US" dirty="0" err="1" smtClean="0"/>
              <a:t>Ndryshimi</a:t>
            </a:r>
            <a:r>
              <a:rPr lang="en-US" dirty="0" smtClean="0"/>
              <a:t> I </a:t>
            </a:r>
            <a:r>
              <a:rPr lang="en-US" dirty="0" err="1" smtClean="0"/>
              <a:t>emrit</a:t>
            </a:r>
            <a:r>
              <a:rPr lang="en-US" dirty="0" smtClean="0"/>
              <a:t> </a:t>
            </a:r>
            <a:r>
              <a:rPr lang="en-US" dirty="0" err="1" smtClean="0"/>
              <a:t>te</a:t>
            </a:r>
            <a:r>
              <a:rPr lang="en-US" dirty="0" smtClean="0"/>
              <a:t> </a:t>
            </a:r>
            <a:r>
              <a:rPr lang="en-US" dirty="0" err="1" smtClean="0"/>
              <a:t>kompjuterit</a:t>
            </a:r>
            <a:r>
              <a:rPr lang="en-US" dirty="0" smtClean="0"/>
              <a:t> </a:t>
            </a:r>
            <a:r>
              <a:rPr lang="en-US" dirty="0" err="1" smtClean="0"/>
              <a:t>tuaj</a:t>
            </a:r>
            <a:r>
              <a:rPr lang="en-US" dirty="0" smtClean="0"/>
              <a:t> </a:t>
            </a:r>
            <a:endParaRPr lang="en-US" dirty="0" smtClean="0"/>
          </a:p>
          <a:p>
            <a:pPr lvl="2"/>
            <a:r>
              <a:rPr lang="en-US" dirty="0" err="1" smtClean="0"/>
              <a:t>Shtimi</a:t>
            </a:r>
            <a:r>
              <a:rPr lang="en-US" dirty="0" smtClean="0"/>
              <a:t> I </a:t>
            </a:r>
            <a:r>
              <a:rPr lang="en-US" dirty="0" err="1" smtClean="0"/>
              <a:t>nje</a:t>
            </a:r>
            <a:r>
              <a:rPr lang="en-US" dirty="0" smtClean="0"/>
              <a:t> </a:t>
            </a:r>
            <a:r>
              <a:rPr lang="en-US" dirty="0" err="1" smtClean="0"/>
              <a:t>kompjuteri</a:t>
            </a:r>
            <a:r>
              <a:rPr lang="en-US" dirty="0" smtClean="0"/>
              <a:t> ne </a:t>
            </a:r>
            <a:r>
              <a:rPr lang="en-US" dirty="0" err="1" smtClean="0"/>
              <a:t>nje</a:t>
            </a:r>
            <a:r>
              <a:rPr lang="en-US" dirty="0" smtClean="0"/>
              <a:t> domain</a:t>
            </a:r>
            <a:endParaRPr lang="en-US" dirty="0" smtClean="0"/>
          </a:p>
          <a:p>
            <a:pPr lvl="2"/>
            <a:r>
              <a:rPr lang="en-US" dirty="0" err="1" smtClean="0"/>
              <a:t>Akseso</a:t>
            </a:r>
            <a:r>
              <a:rPr lang="en-US" dirty="0" smtClean="0"/>
              <a:t> “device manager”/</a:t>
            </a:r>
            <a:r>
              <a:rPr lang="en-US" dirty="0" err="1" smtClean="0"/>
              <a:t>menaxheri</a:t>
            </a:r>
            <a:r>
              <a:rPr lang="en-US" dirty="0" smtClean="0"/>
              <a:t> I </a:t>
            </a:r>
            <a:r>
              <a:rPr lang="en-US" dirty="0" err="1" smtClean="0"/>
              <a:t>pajisjeve</a:t>
            </a:r>
            <a:endParaRPr lang="en-US" dirty="0" smtClean="0"/>
          </a:p>
          <a:p>
            <a:pPr lvl="2"/>
            <a:r>
              <a:rPr lang="en-US" dirty="0" err="1" smtClean="0"/>
              <a:t>K</a:t>
            </a:r>
            <a:r>
              <a:rPr lang="en-US" dirty="0" err="1" smtClean="0"/>
              <a:t>onfiguro</a:t>
            </a:r>
            <a:r>
              <a:rPr lang="en-US" dirty="0" smtClean="0"/>
              <a:t> “remote settings”/</a:t>
            </a:r>
            <a:r>
              <a:rPr lang="en-US" dirty="0" err="1" smtClean="0"/>
              <a:t>specifikat</a:t>
            </a:r>
            <a:r>
              <a:rPr lang="en-US" dirty="0" smtClean="0"/>
              <a:t> e </a:t>
            </a:r>
            <a:r>
              <a:rPr lang="en-US" dirty="0" err="1" smtClean="0"/>
              <a:t>duhura</a:t>
            </a:r>
            <a:r>
              <a:rPr lang="en-US" dirty="0" smtClean="0"/>
              <a:t> ne </a:t>
            </a:r>
            <a:r>
              <a:rPr lang="en-US" dirty="0" err="1" smtClean="0"/>
              <a:t>largesi</a:t>
            </a:r>
            <a:endParaRPr lang="en-US" dirty="0" smtClean="0"/>
          </a:p>
          <a:p>
            <a:pPr lvl="2"/>
            <a:r>
              <a:rPr lang="en-US" dirty="0" err="1" smtClean="0"/>
              <a:t>K</a:t>
            </a:r>
            <a:r>
              <a:rPr lang="en-US" dirty="0" err="1" smtClean="0"/>
              <a:t>onfiguro</a:t>
            </a:r>
            <a:r>
              <a:rPr lang="en-US" dirty="0" smtClean="0"/>
              <a:t> </a:t>
            </a:r>
            <a:r>
              <a:rPr lang="en-US" dirty="0" err="1" smtClean="0"/>
              <a:t>opsionet</a:t>
            </a:r>
            <a:r>
              <a:rPr lang="en-US" dirty="0" smtClean="0"/>
              <a:t> “startup” </a:t>
            </a:r>
            <a:r>
              <a:rPr lang="en-US" dirty="0" err="1" smtClean="0"/>
              <a:t>dhe</a:t>
            </a:r>
            <a:r>
              <a:rPr lang="en-US" dirty="0" smtClean="0"/>
              <a:t> “recovery”</a:t>
            </a:r>
            <a:endParaRPr lang="en-US" dirty="0" smtClean="0"/>
          </a:p>
          <a:p>
            <a:pPr lvl="2"/>
            <a:r>
              <a:rPr lang="en-US" dirty="0" err="1" smtClean="0"/>
              <a:t>K</a:t>
            </a:r>
            <a:r>
              <a:rPr lang="en-US" dirty="0" err="1" smtClean="0"/>
              <a:t>onfiguro</a:t>
            </a:r>
            <a:r>
              <a:rPr lang="en-US" dirty="0" smtClean="0"/>
              <a:t> </a:t>
            </a:r>
            <a:r>
              <a:rPr lang="en-US" dirty="0" err="1" smtClean="0"/>
              <a:t>specifiakt</a:t>
            </a:r>
            <a:r>
              <a:rPr lang="en-US" dirty="0" smtClean="0"/>
              <a:t> </a:t>
            </a:r>
            <a:r>
              <a:rPr lang="en-US" dirty="0" smtClean="0"/>
              <a:t>per </a:t>
            </a:r>
            <a:r>
              <a:rPr lang="en-US" dirty="0" err="1" smtClean="0"/>
              <a:t>performancen</a:t>
            </a:r>
            <a:r>
              <a:rPr lang="en-US" dirty="0" smtClean="0"/>
              <a:t> e </a:t>
            </a:r>
            <a:r>
              <a:rPr lang="en-US" dirty="0" err="1" smtClean="0"/>
              <a:t>pergjithshme</a:t>
            </a:r>
            <a:r>
              <a:rPr lang="en-US" dirty="0" smtClean="0"/>
              <a:t> </a:t>
            </a:r>
            <a:endParaRPr lang="en-US" dirty="0" smtClean="0"/>
          </a:p>
        </p:txBody>
      </p:sp>
      <p:sp>
        <p:nvSpPr>
          <p:cNvPr id="2" name="Title 1"/>
          <p:cNvSpPr>
            <a:spLocks noGrp="1"/>
          </p:cNvSpPr>
          <p:nvPr>
            <p:ph type="title"/>
          </p:nvPr>
        </p:nvSpPr>
        <p:spPr/>
        <p:txBody>
          <a:bodyPr/>
          <a:lstStyle/>
          <a:p>
            <a:r>
              <a:rPr lang="en-US" dirty="0" smtClean="0"/>
              <a:t>System </a:t>
            </a:r>
            <a:r>
              <a:rPr lang="en-US" dirty="0" smtClean="0"/>
              <a:t>Settings/</a:t>
            </a:r>
            <a:r>
              <a:rPr lang="en-US" dirty="0" err="1" smtClean="0"/>
              <a:t>Specifikat</a:t>
            </a:r>
            <a:r>
              <a:rPr lang="en-US" dirty="0" smtClean="0"/>
              <a:t> e </a:t>
            </a:r>
            <a:r>
              <a:rPr lang="en-US" dirty="0" err="1" smtClean="0"/>
              <a:t>Sistemit</a:t>
            </a:r>
            <a:endParaRPr lang="en-US" dirty="0"/>
          </a:p>
        </p:txBody>
      </p:sp>
    </p:spTree>
    <p:custDataLst>
      <p:tags r:id="rId1"/>
    </p:custData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6"/>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Microsoft_IT_Access_Strategy_16x9_External">
  <a:themeElements>
    <a:clrScheme name="Custom 328">
      <a:dk1>
        <a:srgbClr val="505050"/>
      </a:dk1>
      <a:lt1>
        <a:srgbClr val="FFFFFF"/>
      </a:lt1>
      <a:dk2>
        <a:srgbClr val="0072C6"/>
      </a:dk2>
      <a:lt2>
        <a:srgbClr val="D2D2D2"/>
      </a:lt2>
      <a:accent1>
        <a:srgbClr val="0072C6"/>
      </a:accent1>
      <a:accent2>
        <a:srgbClr val="008272"/>
      </a:accent2>
      <a:accent3>
        <a:srgbClr val="68217A"/>
      </a:accent3>
      <a:accent4>
        <a:srgbClr val="0072C6"/>
      </a:accent4>
      <a:accent5>
        <a:srgbClr val="002050"/>
      </a:accent5>
      <a:accent6>
        <a:srgbClr val="442359"/>
      </a:accent6>
      <a:hlink>
        <a:srgbClr val="0072C6"/>
      </a:hlink>
      <a:folHlink>
        <a:srgbClr val="0072C6"/>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noFill/>
          <a:headEnd type="none" w="med" len="med"/>
          <a:tailEnd type="none" w="med" len="med"/>
        </a:ln>
      </a:spPr>
      <a:bodyPr vert="horz" wrap="square" lIns="93274" tIns="46637" rIns="93274" bIns="46637" numCol="1" rtlCol="0" anchor="ctr" anchorCtr="0" compatLnSpc="1">
        <a:prstTxWarp prst="textNoShape">
          <a:avLst/>
        </a:prstTxWarp>
      </a:bodyPr>
      <a:lstStyle>
        <a:defPPr algn="ctr" defTabSz="932472" fontAlgn="base">
          <a:spcBef>
            <a:spcPct val="0"/>
          </a:spcBef>
          <a:spcAft>
            <a:spcPct val="0"/>
          </a:spcAft>
          <a:defRPr sz="2000" dirty="0">
            <a:gradFill>
              <a:gsLst>
                <a:gs pos="0">
                  <a:srgbClr val="FFFFFF"/>
                </a:gs>
                <a:gs pos="100000">
                  <a:srgbClr val="FFFFFF"/>
                </a:gs>
              </a:gsLst>
              <a:lin ang="5400000" scaled="0"/>
            </a:gra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CD1552FCE8DAE49AB00DD8999ECFBA4" ma:contentTypeVersion="" ma:contentTypeDescription="Create a new document." ma:contentTypeScope="" ma:versionID="9fe3c7892d329891ad334a1bdc48c8b5">
  <xsd:schema xmlns:xsd="http://www.w3.org/2001/XMLSchema" xmlns:xs="http://www.w3.org/2001/XMLSchema" xmlns:p="http://schemas.microsoft.com/office/2006/metadata/properties" xmlns:ns2="90316C47-89A7-4E38-A161-F1468A908C39" targetNamespace="http://schemas.microsoft.com/office/2006/metadata/properties" ma:root="true" ma:fieldsID="1b9c2fb9641548b6b16294187cab1b6e" ns2:_="">
    <xsd:import namespace="90316C47-89A7-4E38-A161-F1468A908C39"/>
    <xsd:element name="properties">
      <xsd:complexType>
        <xsd:sequence>
          <xsd:element name="documentManagement">
            <xsd:complexType>
              <xsd:all>
                <xsd:element ref="ns2:Content_x0020_Type"/>
                <xsd:element ref="ns2:Module"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316C47-89A7-4E38-A161-F1468A908C39" elementFormDefault="qualified">
    <xsd:import namespace="http://schemas.microsoft.com/office/2006/documentManagement/types"/>
    <xsd:import namespace="http://schemas.microsoft.com/office/infopath/2007/PartnerControls"/>
    <xsd:element name="Content_x0020_Type" ma:index="8" ma:displayName="Content Type" ma:format="Dropdown" ma:internalName="Content_x0020_Type">
      <xsd:simpleType>
        <xsd:restriction base="dms:Choice">
          <xsd:enumeration value="Assessment"/>
          <xsd:enumeration value="Assessment Policheck"/>
          <xsd:enumeration value="Break Slides"/>
          <xsd:enumeration value="CC File"/>
          <xsd:enumeration value="CC Policheck"/>
          <xsd:enumeration value="Instructor Image"/>
          <xsd:enumeration value="Outline"/>
          <xsd:enumeration value="Promo Package"/>
          <xsd:enumeration value="Slide Presentation"/>
          <xsd:enumeration value="Slide Presentation Policheck"/>
          <xsd:enumeration value="SME Recruitment"/>
          <xsd:enumeration value="Video"/>
        </xsd:restriction>
      </xsd:simpleType>
    </xsd:element>
    <xsd:element name="Module" ma:index="9" nillable="true" ma:displayName="Module" ma:decimals="0" ma:internalName="Module" ma:percentage="FALSE">
      <xsd:simpleType>
        <xsd:restriction base="dms:Number">
          <xsd:maxInclusive value="40"/>
          <xsd:minInclusive value="1"/>
        </xsd:restriction>
      </xsd:simpleType>
    </xsd:element>
    <xsd:element name="Status" ma:index="10" nillable="true" ma:displayName="Status" ma:default="Draft" ma:format="Dropdown" ma:internalName="Status">
      <xsd:simpleType>
        <xsd:restriction base="dms:Choice">
          <xsd:enumeration value="Draft"/>
          <xsd:enumeration value="Final"/>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90316C47-89A7-4E38-A161-F1468A908C39">Draft</Status>
    <Content_x0020_Type xmlns="90316C47-89A7-4E38-A161-F1468A908C39">Slide Presentation</Content_x0020_Type>
    <Module xmlns="90316C47-89A7-4E38-A161-F1468A908C39">2</Module>
  </documentManagement>
</p:properties>
</file>

<file path=customXml/item3.xml><?xml version="1.0" encoding="utf-8"?>
<LongProperties xmlns="http://schemas.microsoft.com/office/2006/metadata/long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6062846-CCA4-4BCF-8A2A-5EC2E0D37C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316C47-89A7-4E38-A161-F1468A908C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94692E6-C3DD-448E-9426-E85BC298815F}">
  <ds:schemaRefs>
    <ds:schemaRef ds:uri="http://schemas.microsoft.com/office/2006/metadata/properties"/>
    <ds:schemaRef ds:uri="http://schemas.microsoft.com/office/infopath/2007/PartnerControls"/>
    <ds:schemaRef ds:uri="90316C47-89A7-4E38-A161-F1468A908C39"/>
  </ds:schemaRefs>
</ds:datastoreItem>
</file>

<file path=customXml/itemProps3.xml><?xml version="1.0" encoding="utf-8"?>
<ds:datastoreItem xmlns:ds="http://schemas.openxmlformats.org/officeDocument/2006/customXml" ds:itemID="{84A549BA-7B71-4AE4-87FF-3A67B697D0B0}">
  <ds:schemaRefs>
    <ds:schemaRef ds:uri="http://schemas.microsoft.com/office/2006/metadata/longProperties"/>
  </ds:schemaRefs>
</ds:datastoreItem>
</file>

<file path=customXml/itemProps4.xml><?xml version="1.0" encoding="utf-8"?>
<ds:datastoreItem xmlns:ds="http://schemas.openxmlformats.org/officeDocument/2006/customXml" ds:itemID="{0578964E-A8CF-42E9-9C7E-BCC33BB74C6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4262</TotalTime>
  <Words>2063</Words>
  <Application>Microsoft Office PowerPoint</Application>
  <PresentationFormat>Custom</PresentationFormat>
  <Paragraphs>163</Paragraphs>
  <Slides>26</Slides>
  <Notes>14</Notes>
  <HiddenSlides>3</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Microsoft_IT_Access_Strategy_16x9_External</vt:lpstr>
      <vt:lpstr>Te menaxhojme Windows Server</vt:lpstr>
      <vt:lpstr>Objektiva</vt:lpstr>
      <vt:lpstr>Konfigurimi I Serverit</vt:lpstr>
      <vt:lpstr>Usser Account Control/Kontrolli I llogarise se perdoruesit</vt:lpstr>
      <vt:lpstr>DEMO: Initial Configuration Tasks</vt:lpstr>
      <vt:lpstr>DEMO: Control Panel</vt:lpstr>
      <vt:lpstr>User Account Control</vt:lpstr>
      <vt:lpstr>DEMO: User Account Control</vt:lpstr>
      <vt:lpstr>System Settings/Specifikat e Sistemit</vt:lpstr>
      <vt:lpstr>DEMO: System Settings</vt:lpstr>
      <vt:lpstr>Computer Name and Domain Settings/Emri I Kompjuterit dhe Specifikat e Domain-it</vt:lpstr>
      <vt:lpstr>Workgroups and Domains/Grupet e punes dhe Domaine</vt:lpstr>
      <vt:lpstr>Remote Assistance dhe Remote Desktop</vt:lpstr>
      <vt:lpstr>IP Address Settings/Specifikat e IP adresave</vt:lpstr>
      <vt:lpstr>DEMO: Networking/Rrjeti </vt:lpstr>
      <vt:lpstr>Device Drivers/Driverat e pajisjeve </vt:lpstr>
      <vt:lpstr>Hardware Resources/Burimet Hardware</vt:lpstr>
      <vt:lpstr>Plug and Play (PnP)</vt:lpstr>
      <vt:lpstr>Signed Drivers/Driverat e verifikuar</vt:lpstr>
      <vt:lpstr>Device Manager/Menaxheri I pajisjeve</vt:lpstr>
      <vt:lpstr>DEMO: Devices/Pajisjet </vt:lpstr>
      <vt:lpstr>DEMO: Administrative Tools</vt:lpstr>
      <vt:lpstr>Server Roles/Rolet e Serverit </vt:lpstr>
      <vt:lpstr>Server Features</vt:lpstr>
      <vt:lpstr>Server Core/Baza e Serverit</vt:lpstr>
      <vt:lpstr>Server Core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Cat Skintik</dc:creator>
  <cp:lastModifiedBy>Frida</cp:lastModifiedBy>
  <cp:revision>368</cp:revision>
  <dcterms:created xsi:type="dcterms:W3CDTF">2007-01-10T19:14:18Z</dcterms:created>
  <dcterms:modified xsi:type="dcterms:W3CDTF">2017-10-29T14:15:21Z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0x010100DCD1552FCE8DAE49AB00DD8999ECFBA4</vt:lpwstr>
  </property>
  <property fmtid="{D5CDD505-2E9C-101B-9397-08002B2CF9AE}" pid="3" name="ArticulateGUID">
    <vt:lpwstr>BEFDE773-25BD-4802-A732-8D46E2D6CF95</vt:lpwstr>
  </property>
  <property fmtid="{D5CDD505-2E9C-101B-9397-08002B2CF9AE}" pid="4" name="ArticulatePath">
    <vt:lpwstr>L_2</vt:lpwstr>
  </property>
</Properties>
</file>