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ppt/tags/tag2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4" r:id="rId5"/>
  </p:sldMasterIdLst>
  <p:notesMasterIdLst>
    <p:notesMasterId r:id="rId38"/>
  </p:notesMasterIdLst>
  <p:sldIdLst>
    <p:sldId id="386" r:id="rId6"/>
    <p:sldId id="257" r:id="rId7"/>
    <p:sldId id="259" r:id="rId8"/>
    <p:sldId id="309" r:id="rId9"/>
    <p:sldId id="314" r:id="rId10"/>
    <p:sldId id="315" r:id="rId11"/>
    <p:sldId id="318" r:id="rId12"/>
    <p:sldId id="319" r:id="rId13"/>
    <p:sldId id="323" r:id="rId14"/>
    <p:sldId id="325" r:id="rId15"/>
    <p:sldId id="326" r:id="rId16"/>
    <p:sldId id="330" r:id="rId17"/>
    <p:sldId id="333" r:id="rId18"/>
    <p:sldId id="337" r:id="rId19"/>
    <p:sldId id="342" r:id="rId20"/>
    <p:sldId id="340" r:id="rId21"/>
    <p:sldId id="341" r:id="rId22"/>
    <p:sldId id="345" r:id="rId23"/>
    <p:sldId id="349" r:id="rId24"/>
    <p:sldId id="350" r:id="rId25"/>
    <p:sldId id="352" r:id="rId26"/>
    <p:sldId id="376" r:id="rId27"/>
    <p:sldId id="359" r:id="rId28"/>
    <p:sldId id="362" r:id="rId29"/>
    <p:sldId id="367" r:id="rId30"/>
    <p:sldId id="368" r:id="rId31"/>
    <p:sldId id="335" r:id="rId32"/>
    <p:sldId id="389" r:id="rId33"/>
    <p:sldId id="354" r:id="rId34"/>
    <p:sldId id="369" r:id="rId35"/>
    <p:sldId id="371" r:id="rId36"/>
    <p:sldId id="372" r:id="rId37"/>
  </p:sldIdLst>
  <p:sldSz cx="12192000" cy="6858000"/>
  <p:notesSz cx="6858000" cy="9144000"/>
  <p:custDataLst>
    <p:tags r:id="rId39"/>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1008">
          <p15:clr>
            <a:srgbClr val="A4A3A4"/>
          </p15:clr>
        </p15:guide>
        <p15:guide id="2" pos="384">
          <p15:clr>
            <a:srgbClr val="A4A3A4"/>
          </p15:clr>
        </p15:guide>
        <p15:guide id="3" pos="7232">
          <p15:clr>
            <a:srgbClr val="A4A3A4"/>
          </p15:clr>
        </p15:guide>
        <p15:guide id="4" pos="400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2C6"/>
    <a:srgbClr val="000066"/>
    <a:srgbClr val="0000CC"/>
    <a:srgbClr val="0000FF"/>
    <a:srgbClr val="DECD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96" autoAdjust="0"/>
    <p:restoredTop sz="90603" autoAdjust="0"/>
  </p:normalViewPr>
  <p:slideViewPr>
    <p:cSldViewPr>
      <p:cViewPr>
        <p:scale>
          <a:sx n="90" d="100"/>
          <a:sy n="90" d="100"/>
        </p:scale>
        <p:origin x="-840" y="162"/>
      </p:cViewPr>
      <p:guideLst>
        <p:guide orient="horz" pos="1008"/>
        <p:guide pos="384"/>
        <p:guide pos="7232"/>
        <p:guide pos="4003"/>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1689C5ED-87B7-4B00-90EE-1787018E7206}" type="datetimeFigureOut">
              <a:rPr lang="en-US"/>
              <a:pPr>
                <a:defRPr/>
              </a:pPr>
              <a:t>11/2/2017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16BFD7B-3B24-4E8B-8215-57D9EA480EB1}" type="slidenum">
              <a:rPr lang="en-US"/>
              <a:pPr>
                <a:defRPr/>
              </a:pPr>
              <a:t>‹#›</a:t>
            </a:fld>
            <a:endParaRPr lang="en-US"/>
          </a:p>
        </p:txBody>
      </p:sp>
    </p:spTree>
    <p:extLst>
      <p:ext uri="{BB962C8B-B14F-4D97-AF65-F5344CB8AC3E}">
        <p14:creationId xmlns:p14="http://schemas.microsoft.com/office/powerpoint/2010/main" val="22837177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EB25E0D-05AE-49AB-B837-E200F2009589}" type="slidenum">
              <a:rPr lang="en-US" altLang="en-US" smtClean="0">
                <a:solidFill>
                  <a:srgbClr val="000000"/>
                </a:solidFill>
                <a:latin typeface="Arial" panose="020B0604020202020204" pitchFamily="34" charset="0"/>
              </a:rPr>
              <a:pPr>
                <a:spcBef>
                  <a:spcPct val="0"/>
                </a:spcBef>
              </a:pPr>
              <a:t>1</a:t>
            </a:fld>
            <a:endParaRPr lang="en-US" altLang="en-US"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4105213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This should also be a review for the 70-642.</a:t>
            </a:r>
          </a:p>
          <a:p>
            <a:pPr eaLnBrk="1" hangingPunct="1"/>
            <a:endParaRPr lang="en-US" altLang="en-US" smtClean="0"/>
          </a:p>
        </p:txBody>
      </p:sp>
    </p:spTree>
    <p:extLst>
      <p:ext uri="{BB962C8B-B14F-4D97-AF65-F5344CB8AC3E}">
        <p14:creationId xmlns:p14="http://schemas.microsoft.com/office/powerpoint/2010/main" val="466904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Another one is WINS</a:t>
            </a:r>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4D0EDF2-77C1-464C-A2D1-73E3728D46E5}" type="slidenum">
              <a:rPr lang="en-US" altLang="en-US" smtClean="0">
                <a:latin typeface="Arial" panose="020B0604020202020204" pitchFamily="34" charset="0"/>
              </a:rPr>
              <a:pPr>
                <a:spcBef>
                  <a:spcPct val="0"/>
                </a:spcBef>
              </a:pPr>
              <a:t>3</a:t>
            </a:fld>
            <a:endParaRPr lang="en-US" altLang="en-US" smtClean="0">
              <a:latin typeface="Arial" panose="020B0604020202020204" pitchFamily="34" charset="0"/>
            </a:endParaRPr>
          </a:p>
        </p:txBody>
      </p:sp>
    </p:spTree>
    <p:extLst>
      <p:ext uri="{BB962C8B-B14F-4D97-AF65-F5344CB8AC3E}">
        <p14:creationId xmlns:p14="http://schemas.microsoft.com/office/powerpoint/2010/main" val="3635986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Containers are objects that can store or hold other objects. </a:t>
            </a:r>
          </a:p>
          <a:p>
            <a:pPr lvl="1"/>
            <a:r>
              <a:rPr lang="en-US" altLang="en-US" smtClean="0"/>
              <a:t>They include the forest, tree, domain, and organizational unit. </a:t>
            </a:r>
          </a:p>
          <a:p>
            <a:r>
              <a:rPr lang="en-US" altLang="en-US" smtClean="0"/>
              <a:t>To help manage your objects, you can delegate authority to a container, particularly the domain or organizational unit.</a:t>
            </a:r>
          </a:p>
          <a:p>
            <a:endParaRPr lang="en-US" altLang="en-US" smtClean="0"/>
          </a:p>
          <a:p>
            <a:endParaRPr lang="en-US"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020ACF7-5A57-42E1-9FEC-B10C9E4C7B10}" type="slidenum">
              <a:rPr lang="en-US" altLang="en-US" smtClean="0">
                <a:latin typeface="Arial" panose="020B0604020202020204" pitchFamily="34" charset="0"/>
              </a:rPr>
              <a:pPr>
                <a:spcBef>
                  <a:spcPct val="0"/>
                </a:spcBef>
              </a:pPr>
              <a:t>19</a:t>
            </a:fld>
            <a:endParaRPr lang="en-US" altLang="en-US" smtClean="0">
              <a:latin typeface="Arial" panose="020B0604020202020204" pitchFamily="34" charset="0"/>
            </a:endParaRPr>
          </a:p>
        </p:txBody>
      </p:sp>
    </p:spTree>
    <p:extLst>
      <p:ext uri="{BB962C8B-B14F-4D97-AF65-F5344CB8AC3E}">
        <p14:creationId xmlns:p14="http://schemas.microsoft.com/office/powerpoint/2010/main" val="186990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a:off x="269239" y="1189177"/>
            <a:ext cx="11653523" cy="1274195"/>
          </a:xfrm>
        </p:spPr>
        <p:txBody>
          <a:bodyPr/>
          <a:lstStyle>
            <a:lvl1pPr marL="342900" marR="0" indent="-342900" algn="l" defTabSz="685845" rtl="0" eaLnBrk="1" fontAlgn="auto" latinLnBrk="0" hangingPunct="1">
              <a:lnSpc>
                <a:spcPct val="90000"/>
              </a:lnSpc>
              <a:spcBef>
                <a:spcPct val="20000"/>
              </a:spcBef>
              <a:spcAft>
                <a:spcPts val="0"/>
              </a:spcAft>
              <a:buClrTx/>
              <a:buSzPct val="90000"/>
              <a:buFont typeface="Arial" panose="020B0604020202020204" pitchFamily="34" charset="0"/>
              <a:buChar char="•"/>
              <a:tabLst/>
              <a:defRPr sz="2000">
                <a:solidFill>
                  <a:schemeClr val="bg1"/>
                </a:solidFill>
              </a:defRPr>
            </a:lvl1pPr>
            <a:lvl2pPr marL="595034" marR="0" indent="-342900" algn="l" defTabSz="685845" rtl="0" eaLnBrk="1" fontAlgn="auto" latinLnBrk="0" hangingPunct="1">
              <a:lnSpc>
                <a:spcPct val="90000"/>
              </a:lnSpc>
              <a:spcBef>
                <a:spcPct val="20000"/>
              </a:spcBef>
              <a:spcAft>
                <a:spcPts val="0"/>
              </a:spcAft>
              <a:buClrTx/>
              <a:buSzPct val="90000"/>
              <a:buFont typeface="Arial" panose="020B0604020202020204" pitchFamily="34" charset="0"/>
              <a:buChar char="•"/>
              <a:tabLst/>
              <a:defRPr sz="1800">
                <a:latin typeface="+mj-lt"/>
              </a:defRPr>
            </a:lvl2pPr>
            <a:lvl3pPr marL="763124" marR="0" indent="-342900" algn="l" defTabSz="685845" rtl="0" eaLnBrk="1" fontAlgn="auto" latinLnBrk="0" hangingPunct="1">
              <a:lnSpc>
                <a:spcPct val="90000"/>
              </a:lnSpc>
              <a:spcBef>
                <a:spcPct val="20000"/>
              </a:spcBef>
              <a:spcAft>
                <a:spcPts val="0"/>
              </a:spcAft>
              <a:buClrTx/>
              <a:buSzPct val="90000"/>
              <a:buFont typeface="Arial" panose="020B0604020202020204" pitchFamily="34" charset="0"/>
              <a:buChar char="•"/>
              <a:tabLst/>
              <a:defRPr sz="1600">
                <a:latin typeface="+mj-lt"/>
              </a:defRPr>
            </a:lvl3pPr>
            <a:lvl4pPr marL="874063" marR="0" indent="-285750" algn="l" defTabSz="685845" rtl="0" eaLnBrk="1" fontAlgn="auto" latinLnBrk="0" hangingPunct="1">
              <a:lnSpc>
                <a:spcPct val="90000"/>
              </a:lnSpc>
              <a:spcBef>
                <a:spcPct val="20000"/>
              </a:spcBef>
              <a:spcAft>
                <a:spcPts val="0"/>
              </a:spcAft>
              <a:buClrTx/>
              <a:buSzPct val="90000"/>
              <a:buFont typeface="Arial" panose="020B0604020202020204" pitchFamily="34" charset="0"/>
              <a:buChar char="•"/>
              <a:tabLst/>
              <a:defRPr sz="1400">
                <a:latin typeface="+mj-lt"/>
              </a:defRPr>
            </a:lvl4pPr>
            <a:lvl5pPr marL="1042153" marR="0" indent="-285750" algn="l" defTabSz="685845" rtl="0" eaLnBrk="1" fontAlgn="auto" latinLnBrk="0" hangingPunct="1">
              <a:lnSpc>
                <a:spcPct val="90000"/>
              </a:lnSpc>
              <a:spcBef>
                <a:spcPct val="20000"/>
              </a:spcBef>
              <a:spcAft>
                <a:spcPts val="0"/>
              </a:spcAft>
              <a:buClrTx/>
              <a:buSzPct val="90000"/>
              <a:buFont typeface="Arial" panose="020B0604020202020204" pitchFamily="34" charset="0"/>
              <a:buChar char="•"/>
              <a:tabLst/>
              <a:defRPr sz="1400">
                <a:latin typeface="+mj-lt"/>
              </a:defRPr>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p:txBody>
      </p:sp>
      <p:sp>
        <p:nvSpPr>
          <p:cNvPr id="9" name="Title 5"/>
          <p:cNvSpPr>
            <a:spLocks noGrp="1"/>
          </p:cNvSpPr>
          <p:nvPr>
            <p:ph type="title"/>
          </p:nvPr>
        </p:nvSpPr>
        <p:spPr>
          <a:xfrm>
            <a:off x="269875" y="288925"/>
            <a:ext cx="11655425" cy="900113"/>
          </a:xfrm>
        </p:spPr>
        <p:txBody>
          <a:bodyPr/>
          <a:lstStyle>
            <a:lvl1pPr>
              <a:defRPr lang="en-US" sz="5400" b="0" kern="1200" cap="none" spc="-75" baseline="0" dirty="0">
                <a:ln w="3175">
                  <a:noFill/>
                </a:ln>
                <a:solidFill>
                  <a:schemeClr val="bg1">
                    <a:lumMod val="95000"/>
                  </a:schemeClr>
                </a:solidFill>
                <a:effectLst/>
                <a:latin typeface="+mj-lt"/>
                <a:ea typeface="+mn-ea"/>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96142913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914400"/>
          </a:xfrm>
        </p:spPr>
        <p:txBody>
          <a:bodyPr/>
          <a:lstStyle>
            <a:lvl1pPr>
              <a:defRPr lang="en-US" sz="3900" b="0" kern="1200" cap="none" spc="-75" baseline="0" dirty="0">
                <a:ln w="3175">
                  <a:noFill/>
                </a:ln>
                <a:solidFill>
                  <a:srgbClr val="F2F2F2"/>
                </a:solidFill>
                <a:effectLst/>
                <a:latin typeface="+mj-lt"/>
                <a:ea typeface="+mn-ea"/>
                <a:cs typeface="Segoe UI" pitchFamily="34" charset="0"/>
              </a:defRPr>
            </a:lvl1pPr>
          </a:lstStyle>
          <a:p>
            <a:r>
              <a:rPr lang="en-US" dirty="0" smtClean="0"/>
              <a:t>Click to edit Master title style</a:t>
            </a:r>
            <a:endParaRPr lang="en-US" dirty="0"/>
          </a:p>
        </p:txBody>
      </p:sp>
      <p:sp>
        <p:nvSpPr>
          <p:cNvPr id="3" name="Table Placeholder 2"/>
          <p:cNvSpPr>
            <a:spLocks noGrp="1"/>
          </p:cNvSpPr>
          <p:nvPr>
            <p:ph type="tbl" idx="1"/>
          </p:nvPr>
        </p:nvSpPr>
        <p:spPr>
          <a:xfrm>
            <a:off x="609600" y="1447800"/>
            <a:ext cx="10972800" cy="591957"/>
          </a:xfrm>
        </p:spPr>
        <p:txBody>
          <a:bodyPr/>
          <a:lstStyle>
            <a:lvl1pPr>
              <a:defRPr kumimoji="0" lang="en-US" sz="2900" b="0" i="0" u="none" strike="noStrike" kern="1200" cap="none" spc="0" normalizeH="0" baseline="0" noProof="0" dirty="0" smtClean="0">
                <a:ln>
                  <a:noFill/>
                </a:ln>
                <a:solidFill>
                  <a:srgbClr val="F2F2F2"/>
                </a:solidFill>
                <a:effectLst/>
                <a:uLnTx/>
                <a:uFillTx/>
                <a:latin typeface="+mj-lt"/>
                <a:ea typeface="+mn-ea"/>
                <a:cs typeface="+mn-cs"/>
              </a:defRPr>
            </a:lvl1pPr>
          </a:lstStyle>
          <a:p>
            <a:pPr lvl="0"/>
            <a:endParaRPr lang="en-US" noProof="0" dirty="0" smtClean="0"/>
          </a:p>
        </p:txBody>
      </p:sp>
      <p:sp>
        <p:nvSpPr>
          <p:cNvPr id="4" name="Date Placeholder 3"/>
          <p:cNvSpPr>
            <a:spLocks noGrp="1" noChangeArrowheads="1"/>
          </p:cNvSpPr>
          <p:nvPr>
            <p:ph type="dt" sz="half" idx="10"/>
          </p:nvPr>
        </p:nvSpPr>
        <p:spPr>
          <a:xfrm>
            <a:off x="609600" y="6245225"/>
            <a:ext cx="2844800" cy="476250"/>
          </a:xfrm>
          <a:prstGeom prst="rect">
            <a:avLst/>
          </a:prstGeom>
        </p:spPr>
        <p:txBody>
          <a:bodyPr/>
          <a:lstStyle>
            <a:lvl1pPr algn="r" eaLnBrk="1" hangingPunct="1">
              <a:defRPr smtClean="0">
                <a:solidFill>
                  <a:schemeClr val="bg1">
                    <a:lumMod val="95000"/>
                  </a:schemeClr>
                </a:solidFill>
              </a:defRPr>
            </a:lvl1pPr>
          </a:lstStyle>
          <a:p>
            <a:pPr>
              <a:defRPr/>
            </a:pPr>
            <a:fld id="{D4801EBC-728E-4EAE-930A-75481FCDE7F0}" type="datetimeFigureOut">
              <a:rPr lang="en-US"/>
              <a:pPr>
                <a:defRPr/>
              </a:pPr>
              <a:t>11/2/2017</a:t>
            </a:fld>
            <a:endParaRPr lang="en-US" dirty="0"/>
          </a:p>
        </p:txBody>
      </p:sp>
      <p:sp>
        <p:nvSpPr>
          <p:cNvPr id="5" name="Footer Placeholder 4"/>
          <p:cNvSpPr>
            <a:spLocks noGrp="1" noChangeArrowheads="1"/>
          </p:cNvSpPr>
          <p:nvPr>
            <p:ph type="ftr" sz="quarter" idx="11"/>
          </p:nvPr>
        </p:nvSpPr>
        <p:spPr>
          <a:xfrm>
            <a:off x="4165600" y="6245225"/>
            <a:ext cx="3860800" cy="476250"/>
          </a:xfrm>
          <a:prstGeom prst="rect">
            <a:avLst/>
          </a:prstGeom>
        </p:spPr>
        <p:txBody>
          <a:bodyPr/>
          <a:lstStyle>
            <a:lvl1pPr algn="r" eaLnBrk="1" hangingPunct="1">
              <a:defRPr dirty="0">
                <a:solidFill>
                  <a:schemeClr val="bg1">
                    <a:lumMod val="95000"/>
                  </a:schemeClr>
                </a:solidFill>
              </a:defRPr>
            </a:lvl1pPr>
          </a:lstStyle>
          <a:p>
            <a:pPr>
              <a:defRPr/>
            </a:pPr>
            <a:endParaRPr lang="en-US"/>
          </a:p>
        </p:txBody>
      </p:sp>
      <p:sp>
        <p:nvSpPr>
          <p:cNvPr id="6" name="Slide Number Placeholder 5"/>
          <p:cNvSpPr>
            <a:spLocks noGrp="1" noChangeArrowheads="1"/>
          </p:cNvSpPr>
          <p:nvPr>
            <p:ph type="sldNum" sz="quarter" idx="12"/>
          </p:nvPr>
        </p:nvSpPr>
        <p:spPr>
          <a:xfrm>
            <a:off x="8737600" y="6245225"/>
            <a:ext cx="2844800" cy="476250"/>
          </a:xfrm>
          <a:prstGeom prst="rect">
            <a:avLst/>
          </a:prstGeom>
        </p:spPr>
        <p:txBody>
          <a:bodyPr/>
          <a:lstStyle>
            <a:lvl1pPr algn="r" eaLnBrk="1" hangingPunct="1">
              <a:defRPr smtClean="0">
                <a:solidFill>
                  <a:schemeClr val="bg1">
                    <a:lumMod val="95000"/>
                  </a:schemeClr>
                </a:solidFill>
              </a:defRPr>
            </a:lvl1pPr>
          </a:lstStyle>
          <a:p>
            <a:pPr>
              <a:defRPr/>
            </a:pPr>
            <a:fld id="{8AE313DD-1C82-4E00-8ED2-6EE6A9DB1BAA}" type="slidenum">
              <a:rPr lang="en-US"/>
              <a:pPr>
                <a:defRPr/>
              </a:pPr>
              <a:t>‹#›</a:t>
            </a:fld>
            <a:endParaRPr lang="en-US" dirty="0"/>
          </a:p>
        </p:txBody>
      </p:sp>
    </p:spTree>
    <p:extLst>
      <p:ext uri="{BB962C8B-B14F-4D97-AF65-F5344CB8AC3E}">
        <p14:creationId xmlns:p14="http://schemas.microsoft.com/office/powerpoint/2010/main" val="2979044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591957"/>
          </a:xfrm>
        </p:spPr>
        <p:txBody>
          <a:bodyPr/>
          <a:lstStyle>
            <a:lvl1pPr marL="0" indent="0" algn="ctr">
              <a:buNone/>
              <a:defRPr>
                <a:solidFill>
                  <a:schemeClr val="bg1">
                    <a:lumMod val="95000"/>
                  </a:schemeClr>
                </a:solidFill>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dirty="0" smtClean="0"/>
              <a:t>Click to edit Master subtitle style</a:t>
            </a:r>
            <a:endParaRPr lang="en-US" dirty="0"/>
          </a:p>
        </p:txBody>
      </p:sp>
      <p:sp>
        <p:nvSpPr>
          <p:cNvPr id="4" name="Date Placeholder 3"/>
          <p:cNvSpPr>
            <a:spLocks noGrp="1" noChangeArrowheads="1"/>
          </p:cNvSpPr>
          <p:nvPr>
            <p:ph type="dt" sz="half" idx="10"/>
          </p:nvPr>
        </p:nvSpPr>
        <p:spPr>
          <a:xfrm>
            <a:off x="609600" y="6245225"/>
            <a:ext cx="2844800" cy="476250"/>
          </a:xfrm>
          <a:prstGeom prst="rect">
            <a:avLst/>
          </a:prstGeom>
        </p:spPr>
        <p:txBody>
          <a:bodyPr/>
          <a:lstStyle>
            <a:lvl1pPr algn="r" eaLnBrk="1" hangingPunct="1">
              <a:defRPr smtClean="0">
                <a:solidFill>
                  <a:schemeClr val="bg1">
                    <a:lumMod val="95000"/>
                  </a:schemeClr>
                </a:solidFill>
              </a:defRPr>
            </a:lvl1pPr>
          </a:lstStyle>
          <a:p>
            <a:pPr>
              <a:defRPr/>
            </a:pPr>
            <a:fld id="{98331326-D24B-4A65-A24F-4FD31ECE32CC}" type="datetimeFigureOut">
              <a:rPr lang="en-US"/>
              <a:pPr>
                <a:defRPr/>
              </a:pPr>
              <a:t>11/2/2017</a:t>
            </a:fld>
            <a:endParaRPr lang="en-US" dirty="0"/>
          </a:p>
        </p:txBody>
      </p:sp>
      <p:sp>
        <p:nvSpPr>
          <p:cNvPr id="5" name="Footer Placeholder 4"/>
          <p:cNvSpPr>
            <a:spLocks noGrp="1" noChangeArrowheads="1"/>
          </p:cNvSpPr>
          <p:nvPr>
            <p:ph type="ftr" sz="quarter" idx="11"/>
          </p:nvPr>
        </p:nvSpPr>
        <p:spPr>
          <a:xfrm>
            <a:off x="4165600" y="6245225"/>
            <a:ext cx="3860800" cy="476250"/>
          </a:xfrm>
          <a:prstGeom prst="rect">
            <a:avLst/>
          </a:prstGeom>
        </p:spPr>
        <p:txBody>
          <a:bodyPr/>
          <a:lstStyle>
            <a:lvl1pPr algn="r" eaLnBrk="1" hangingPunct="1">
              <a:defRPr dirty="0">
                <a:solidFill>
                  <a:schemeClr val="bg1">
                    <a:lumMod val="95000"/>
                  </a:schemeClr>
                </a:solidFill>
              </a:defRPr>
            </a:lvl1pPr>
          </a:lstStyle>
          <a:p>
            <a:pPr>
              <a:defRPr/>
            </a:pPr>
            <a:endParaRPr lang="en-US"/>
          </a:p>
        </p:txBody>
      </p:sp>
      <p:sp>
        <p:nvSpPr>
          <p:cNvPr id="6" name="Slide Number Placeholder 5"/>
          <p:cNvSpPr>
            <a:spLocks noGrp="1" noChangeArrowheads="1"/>
          </p:cNvSpPr>
          <p:nvPr>
            <p:ph type="sldNum" sz="quarter" idx="12"/>
          </p:nvPr>
        </p:nvSpPr>
        <p:spPr>
          <a:xfrm>
            <a:off x="8737600" y="6245225"/>
            <a:ext cx="2844800" cy="476250"/>
          </a:xfrm>
          <a:prstGeom prst="rect">
            <a:avLst/>
          </a:prstGeom>
        </p:spPr>
        <p:txBody>
          <a:bodyPr/>
          <a:lstStyle>
            <a:lvl1pPr algn="r" eaLnBrk="1" hangingPunct="1">
              <a:defRPr smtClean="0">
                <a:solidFill>
                  <a:schemeClr val="bg1">
                    <a:lumMod val="95000"/>
                  </a:schemeClr>
                </a:solidFill>
              </a:defRPr>
            </a:lvl1pPr>
          </a:lstStyle>
          <a:p>
            <a:pPr>
              <a:defRPr/>
            </a:pPr>
            <a:fld id="{87C1886B-87B5-42A2-B769-6536767F6B46}" type="slidenum">
              <a:rPr lang="en-US"/>
              <a:pPr>
                <a:defRPr/>
              </a:pPr>
              <a:t>‹#›</a:t>
            </a:fld>
            <a:endParaRPr lang="en-US" dirty="0"/>
          </a:p>
        </p:txBody>
      </p:sp>
    </p:spTree>
    <p:extLst>
      <p:ext uri="{BB962C8B-B14F-4D97-AF65-F5344CB8AC3E}">
        <p14:creationId xmlns:p14="http://schemas.microsoft.com/office/powerpoint/2010/main" val="2865258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and Content 1st level color tex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39" y="1189177"/>
            <a:ext cx="11653523" cy="1587999"/>
          </a:xfrm>
        </p:spPr>
        <p:txBody>
          <a:bodyPr/>
          <a:lstStyle>
            <a:lvl1pPr marL="334963" marR="0" indent="-334963" algn="l" defTabSz="912813" rtl="0" eaLnBrk="1" fontAlgn="base" latinLnBrk="0" hangingPunct="1">
              <a:lnSpc>
                <a:spcPct val="90000"/>
              </a:lnSpc>
              <a:spcBef>
                <a:spcPct val="20000"/>
              </a:spcBef>
              <a:spcAft>
                <a:spcPct val="0"/>
              </a:spcAft>
              <a:buClrTx/>
              <a:buSzPct val="90000"/>
              <a:buFont typeface="Arial" panose="020B0604020202020204" pitchFamily="34" charset="0"/>
              <a:buChar char="•"/>
              <a:tabLst/>
              <a:defRPr>
                <a:solidFill>
                  <a:schemeClr val="bg1">
                    <a:lumMod val="95000"/>
                  </a:schemeClr>
                </a:solidFill>
              </a:defRPr>
            </a:lvl1pPr>
            <a:lvl2pPr marL="571500" marR="0" indent="-236538" algn="l" defTabSz="912813" rtl="0" eaLnBrk="1" fontAlgn="base" latinLnBrk="0" hangingPunct="1">
              <a:lnSpc>
                <a:spcPct val="90000"/>
              </a:lnSpc>
              <a:spcBef>
                <a:spcPct val="20000"/>
              </a:spcBef>
              <a:spcAft>
                <a:spcPct val="0"/>
              </a:spcAft>
              <a:buClrTx/>
              <a:buSzPct val="90000"/>
              <a:buFont typeface="Arial" panose="020B0604020202020204" pitchFamily="34" charset="0"/>
              <a:buChar char="•"/>
              <a:tabLst/>
              <a:defRPr>
                <a:solidFill>
                  <a:schemeClr val="bg1">
                    <a:lumMod val="95000"/>
                  </a:schemeClr>
                </a:solidFill>
              </a:defRPr>
            </a:lvl2pPr>
            <a:lvl3pPr marL="784225" marR="0" indent="-223838" algn="l" defTabSz="912813" rtl="0" eaLnBrk="1" fontAlgn="base" latinLnBrk="0" hangingPunct="1">
              <a:lnSpc>
                <a:spcPct val="90000"/>
              </a:lnSpc>
              <a:spcBef>
                <a:spcPct val="20000"/>
              </a:spcBef>
              <a:spcAft>
                <a:spcPct val="0"/>
              </a:spcAft>
              <a:buClrTx/>
              <a:buSzPct val="90000"/>
              <a:buFont typeface="Arial" panose="020B0604020202020204" pitchFamily="34" charset="0"/>
              <a:buChar char="•"/>
              <a:tabLst/>
              <a:defRPr>
                <a:solidFill>
                  <a:schemeClr val="bg1">
                    <a:lumMod val="95000"/>
                  </a:schemeClr>
                </a:solidFill>
              </a:defRPr>
            </a:lvl3pPr>
            <a:lvl4pPr marL="1008063" marR="0" indent="-223838" algn="l" defTabSz="912813" rtl="0" eaLnBrk="1" fontAlgn="base" latinLnBrk="0" hangingPunct="1">
              <a:lnSpc>
                <a:spcPct val="90000"/>
              </a:lnSpc>
              <a:spcBef>
                <a:spcPct val="20000"/>
              </a:spcBef>
              <a:spcAft>
                <a:spcPct val="0"/>
              </a:spcAft>
              <a:buClrTx/>
              <a:buSzPct val="90000"/>
              <a:buFont typeface="Arial" panose="020B0604020202020204" pitchFamily="34" charset="0"/>
              <a:buChar char="•"/>
              <a:tabLst/>
              <a:defRPr>
                <a:solidFill>
                  <a:schemeClr val="bg1">
                    <a:lumMod val="95000"/>
                  </a:schemeClr>
                </a:solidFill>
              </a:defRPr>
            </a:lvl4pPr>
            <a:lvl5pPr marL="1231900" marR="0" indent="-223838" algn="l" defTabSz="912813" rtl="0" eaLnBrk="1" fontAlgn="base" latinLnBrk="0" hangingPunct="1">
              <a:lnSpc>
                <a:spcPct val="90000"/>
              </a:lnSpc>
              <a:spcBef>
                <a:spcPct val="20000"/>
              </a:spcBef>
              <a:spcAft>
                <a:spcPct val="0"/>
              </a:spcAft>
              <a:buClrTx/>
              <a:buSzPct val="90000"/>
              <a:buFont typeface="Arial" panose="020B0604020202020204" pitchFamily="34" charset="0"/>
              <a:buChar char="•"/>
              <a:tabLst/>
              <a:defRPr>
                <a:solidFill>
                  <a:schemeClr val="bg1">
                    <a:lumMod val="95000"/>
                  </a:schemeClr>
                </a:solidFill>
              </a:defRPr>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Title 5"/>
          <p:cNvSpPr>
            <a:spLocks noGrp="1"/>
          </p:cNvSpPr>
          <p:nvPr>
            <p:ph type="title"/>
          </p:nvPr>
        </p:nvSpPr>
        <p:spPr/>
        <p:txBody>
          <a:bodyPr/>
          <a:lstStyle>
            <a:lvl1pPr>
              <a:defRPr>
                <a:solidFill>
                  <a:schemeClr val="bg1">
                    <a:lumMod val="95000"/>
                  </a:schemeClr>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793264560"/>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72C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9875" y="288925"/>
            <a:ext cx="11655425" cy="900113"/>
          </a:xfrm>
          <a:prstGeom prst="rect">
            <a:avLst/>
          </a:prstGeom>
        </p:spPr>
        <p:txBody>
          <a:bodyPr vert="horz" wrap="square" lIns="146304" tIns="91440" rIns="146304" bIns="91440" rtlCol="0" anchor="t">
            <a:noAutofit/>
          </a:bodyPr>
          <a:lstStyle/>
          <a:p>
            <a:r>
              <a:rPr lang="en-US" dirty="0" smtClean="0"/>
              <a:t>Click to edit Master title style</a:t>
            </a:r>
            <a:endParaRPr lang="en-US" dirty="0"/>
          </a:p>
        </p:txBody>
      </p:sp>
      <p:sp>
        <p:nvSpPr>
          <p:cNvPr id="4" name="Text Placeholder 3"/>
          <p:cNvSpPr>
            <a:spLocks noGrp="1"/>
          </p:cNvSpPr>
          <p:nvPr>
            <p:ph type="body" idx="1"/>
          </p:nvPr>
        </p:nvSpPr>
        <p:spPr>
          <a:xfrm>
            <a:off x="269875" y="1189038"/>
            <a:ext cx="11652250" cy="1587500"/>
          </a:xfrm>
          <a:prstGeom prst="rect">
            <a:avLst/>
          </a:prstGeom>
        </p:spPr>
        <p:txBody>
          <a:bodyPr vert="horz" wrap="square" lIns="146304" tIns="91440" rIns="146304" bIns="9144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4185" r:id="rId1"/>
    <p:sldLayoutId id="2147484186" r:id="rId2"/>
    <p:sldLayoutId id="2147484187" r:id="rId3"/>
    <p:sldLayoutId id="2147484184" r:id="rId4"/>
  </p:sldLayoutIdLst>
  <p:transition>
    <p:fade/>
  </p:transition>
  <p:timing>
    <p:tnLst>
      <p:par>
        <p:cTn id="1" dur="indefinite" restart="never" nodeType="tmRoot"/>
      </p:par>
    </p:tnLst>
  </p:timing>
  <p:txStyles>
    <p:titleStyle>
      <a:lvl1pPr algn="l" defTabSz="685800" rtl="0" fontAlgn="base">
        <a:lnSpc>
          <a:spcPct val="90000"/>
        </a:lnSpc>
        <a:spcBef>
          <a:spcPct val="0"/>
        </a:spcBef>
        <a:spcAft>
          <a:spcPct val="0"/>
        </a:spcAft>
        <a:defRPr lang="en-US" sz="3900" kern="1200" spc="-75" dirty="0">
          <a:ln w="3175">
            <a:noFill/>
          </a:ln>
          <a:solidFill>
            <a:srgbClr val="F2F2F2"/>
          </a:solidFill>
          <a:latin typeface="+mj-lt"/>
          <a:ea typeface="+mn-ea"/>
          <a:cs typeface="Segoe UI" pitchFamily="34" charset="0"/>
        </a:defRPr>
      </a:lvl1pPr>
      <a:lvl2pPr algn="l" defTabSz="685800" rtl="0" fontAlgn="base">
        <a:lnSpc>
          <a:spcPct val="90000"/>
        </a:lnSpc>
        <a:spcBef>
          <a:spcPct val="0"/>
        </a:spcBef>
        <a:spcAft>
          <a:spcPct val="0"/>
        </a:spcAft>
        <a:defRPr sz="3900">
          <a:solidFill>
            <a:srgbClr val="F2F2F2"/>
          </a:solidFill>
          <a:latin typeface="Segoe UI Light" panose="020B0502040204020203" pitchFamily="34" charset="0"/>
          <a:cs typeface="Segoe UI" panose="020B0502040204020203" pitchFamily="34" charset="0"/>
        </a:defRPr>
      </a:lvl2pPr>
      <a:lvl3pPr algn="l" defTabSz="685800" rtl="0" fontAlgn="base">
        <a:lnSpc>
          <a:spcPct val="90000"/>
        </a:lnSpc>
        <a:spcBef>
          <a:spcPct val="0"/>
        </a:spcBef>
        <a:spcAft>
          <a:spcPct val="0"/>
        </a:spcAft>
        <a:defRPr sz="3900">
          <a:solidFill>
            <a:srgbClr val="F2F2F2"/>
          </a:solidFill>
          <a:latin typeface="Segoe UI Light" panose="020B0502040204020203" pitchFamily="34" charset="0"/>
          <a:cs typeface="Segoe UI" panose="020B0502040204020203" pitchFamily="34" charset="0"/>
        </a:defRPr>
      </a:lvl3pPr>
      <a:lvl4pPr algn="l" defTabSz="685800" rtl="0" fontAlgn="base">
        <a:lnSpc>
          <a:spcPct val="90000"/>
        </a:lnSpc>
        <a:spcBef>
          <a:spcPct val="0"/>
        </a:spcBef>
        <a:spcAft>
          <a:spcPct val="0"/>
        </a:spcAft>
        <a:defRPr sz="3900">
          <a:solidFill>
            <a:srgbClr val="F2F2F2"/>
          </a:solidFill>
          <a:latin typeface="Segoe UI Light" panose="020B0502040204020203" pitchFamily="34" charset="0"/>
          <a:cs typeface="Segoe UI" panose="020B0502040204020203" pitchFamily="34" charset="0"/>
        </a:defRPr>
      </a:lvl4pPr>
      <a:lvl5pPr algn="l" defTabSz="685800" rtl="0" fontAlgn="base">
        <a:lnSpc>
          <a:spcPct val="90000"/>
        </a:lnSpc>
        <a:spcBef>
          <a:spcPct val="0"/>
        </a:spcBef>
        <a:spcAft>
          <a:spcPct val="0"/>
        </a:spcAft>
        <a:defRPr sz="3900">
          <a:solidFill>
            <a:srgbClr val="F2F2F2"/>
          </a:solidFill>
          <a:latin typeface="Segoe UI Light" panose="020B0502040204020203" pitchFamily="34" charset="0"/>
          <a:cs typeface="Segoe UI" panose="020B0502040204020203" pitchFamily="34" charset="0"/>
        </a:defRPr>
      </a:lvl5pPr>
      <a:lvl6pPr marL="457200" algn="l" defTabSz="685800" rtl="0" fontAlgn="base">
        <a:lnSpc>
          <a:spcPct val="90000"/>
        </a:lnSpc>
        <a:spcBef>
          <a:spcPct val="0"/>
        </a:spcBef>
        <a:spcAft>
          <a:spcPct val="0"/>
        </a:spcAft>
        <a:defRPr sz="3900">
          <a:solidFill>
            <a:srgbClr val="F2F2F2"/>
          </a:solidFill>
          <a:latin typeface="Segoe UI Light" panose="020B0502040204020203" pitchFamily="34" charset="0"/>
          <a:cs typeface="Segoe UI" panose="020B0502040204020203" pitchFamily="34" charset="0"/>
        </a:defRPr>
      </a:lvl6pPr>
      <a:lvl7pPr marL="914400" algn="l" defTabSz="685800" rtl="0" fontAlgn="base">
        <a:lnSpc>
          <a:spcPct val="90000"/>
        </a:lnSpc>
        <a:spcBef>
          <a:spcPct val="0"/>
        </a:spcBef>
        <a:spcAft>
          <a:spcPct val="0"/>
        </a:spcAft>
        <a:defRPr sz="3900">
          <a:solidFill>
            <a:srgbClr val="F2F2F2"/>
          </a:solidFill>
          <a:latin typeface="Segoe UI Light" panose="020B0502040204020203" pitchFamily="34" charset="0"/>
          <a:cs typeface="Segoe UI" panose="020B0502040204020203" pitchFamily="34" charset="0"/>
        </a:defRPr>
      </a:lvl7pPr>
      <a:lvl8pPr marL="1371600" algn="l" defTabSz="685800" rtl="0" fontAlgn="base">
        <a:lnSpc>
          <a:spcPct val="90000"/>
        </a:lnSpc>
        <a:spcBef>
          <a:spcPct val="0"/>
        </a:spcBef>
        <a:spcAft>
          <a:spcPct val="0"/>
        </a:spcAft>
        <a:defRPr sz="3900">
          <a:solidFill>
            <a:srgbClr val="F2F2F2"/>
          </a:solidFill>
          <a:latin typeface="Segoe UI Light" panose="020B0502040204020203" pitchFamily="34" charset="0"/>
          <a:cs typeface="Segoe UI" panose="020B0502040204020203" pitchFamily="34" charset="0"/>
        </a:defRPr>
      </a:lvl8pPr>
      <a:lvl9pPr marL="1828800" algn="l" defTabSz="685800" rtl="0" fontAlgn="base">
        <a:lnSpc>
          <a:spcPct val="90000"/>
        </a:lnSpc>
        <a:spcBef>
          <a:spcPct val="0"/>
        </a:spcBef>
        <a:spcAft>
          <a:spcPct val="0"/>
        </a:spcAft>
        <a:defRPr sz="3900">
          <a:solidFill>
            <a:srgbClr val="F2F2F2"/>
          </a:solidFill>
          <a:latin typeface="Segoe UI Light" panose="020B0502040204020203" pitchFamily="34" charset="0"/>
          <a:cs typeface="Segoe UI" panose="020B0502040204020203" pitchFamily="34" charset="0"/>
        </a:defRPr>
      </a:lvl9pPr>
    </p:titleStyle>
    <p:bodyStyle>
      <a:lvl1pPr marL="250825" indent="-250825" algn="l" defTabSz="685800" rtl="0" fontAlgn="base">
        <a:lnSpc>
          <a:spcPct val="90000"/>
        </a:lnSpc>
        <a:spcBef>
          <a:spcPct val="20000"/>
        </a:spcBef>
        <a:spcAft>
          <a:spcPct val="0"/>
        </a:spcAft>
        <a:buSzPct val="90000"/>
        <a:buFont typeface="Arial" panose="020B0604020202020204" pitchFamily="34" charset="0"/>
        <a:buChar char="•"/>
        <a:defRPr sz="2900" kern="1200">
          <a:solidFill>
            <a:srgbClr val="F2F2F2"/>
          </a:solidFill>
          <a:latin typeface="+mj-lt"/>
          <a:ea typeface="+mn-ea"/>
          <a:cs typeface="+mn-cs"/>
        </a:defRPr>
      </a:lvl1pPr>
      <a:lvl2pPr marL="428625" indent="-176213" algn="l" defTabSz="685800" rtl="0" fontAlgn="base">
        <a:lnSpc>
          <a:spcPct val="90000"/>
        </a:lnSpc>
        <a:spcBef>
          <a:spcPct val="20000"/>
        </a:spcBef>
        <a:spcAft>
          <a:spcPct val="0"/>
        </a:spcAft>
        <a:buSzPct val="90000"/>
        <a:buFont typeface="Arial" panose="020B0604020202020204" pitchFamily="34" charset="0"/>
        <a:buChar char="•"/>
        <a:defRPr sz="1700" kern="1200">
          <a:solidFill>
            <a:srgbClr val="F2F2F2"/>
          </a:solidFill>
          <a:latin typeface="+mn-lt"/>
          <a:ea typeface="+mn-ea"/>
          <a:cs typeface="+mn-cs"/>
        </a:defRPr>
      </a:lvl2pPr>
      <a:lvl3pPr marL="587375" indent="-166688" algn="l" defTabSz="685800" rtl="0" fontAlgn="base">
        <a:lnSpc>
          <a:spcPct val="90000"/>
        </a:lnSpc>
        <a:spcBef>
          <a:spcPct val="20000"/>
        </a:spcBef>
        <a:spcAft>
          <a:spcPct val="0"/>
        </a:spcAft>
        <a:buSzPct val="90000"/>
        <a:buFont typeface="Arial" panose="020B0604020202020204" pitchFamily="34" charset="0"/>
        <a:buChar char="•"/>
        <a:defRPr sz="1400" kern="1200">
          <a:solidFill>
            <a:srgbClr val="F2F2F2"/>
          </a:solidFill>
          <a:latin typeface="+mn-lt"/>
          <a:ea typeface="+mn-ea"/>
          <a:cs typeface="+mn-cs"/>
        </a:defRPr>
      </a:lvl3pPr>
      <a:lvl4pPr marL="755650" indent="-166688" algn="l" defTabSz="685800" rtl="0" fontAlgn="base">
        <a:lnSpc>
          <a:spcPct val="90000"/>
        </a:lnSpc>
        <a:spcBef>
          <a:spcPct val="20000"/>
        </a:spcBef>
        <a:spcAft>
          <a:spcPct val="0"/>
        </a:spcAft>
        <a:buSzPct val="90000"/>
        <a:buFont typeface="Arial" panose="020B0604020202020204" pitchFamily="34" charset="0"/>
        <a:buChar char="•"/>
        <a:defRPr sz="1300" kern="1200">
          <a:solidFill>
            <a:srgbClr val="F2F2F2"/>
          </a:solidFill>
          <a:latin typeface="+mn-lt"/>
          <a:ea typeface="+mn-ea"/>
          <a:cs typeface="+mn-cs"/>
        </a:defRPr>
      </a:lvl4pPr>
      <a:lvl5pPr marL="923925" indent="-166688" algn="l" defTabSz="685800" rtl="0" fontAlgn="base">
        <a:lnSpc>
          <a:spcPct val="90000"/>
        </a:lnSpc>
        <a:spcBef>
          <a:spcPct val="20000"/>
        </a:spcBef>
        <a:spcAft>
          <a:spcPct val="0"/>
        </a:spcAft>
        <a:buSzPct val="90000"/>
        <a:buFont typeface="Arial" panose="020B0604020202020204" pitchFamily="34" charset="0"/>
        <a:buChar char="•"/>
        <a:defRPr sz="1300" kern="1200">
          <a:solidFill>
            <a:srgbClr val="F2F2F2"/>
          </a:solidFill>
          <a:latin typeface="+mn-lt"/>
          <a:ea typeface="+mn-ea"/>
          <a:cs typeface="+mn-cs"/>
        </a:defRPr>
      </a:lvl5pPr>
      <a:lvl6pPr marL="1886074" indent="-171462" algn="l" defTabSz="685845" rtl="0" eaLnBrk="1" latinLnBrk="0" hangingPunct="1">
        <a:spcBef>
          <a:spcPct val="20000"/>
        </a:spcBef>
        <a:buFont typeface="Arial" pitchFamily="34" charset="0"/>
        <a:buChar char="•"/>
        <a:defRPr sz="1471" kern="1200">
          <a:solidFill>
            <a:schemeClr val="tx1"/>
          </a:solidFill>
          <a:latin typeface="+mn-lt"/>
          <a:ea typeface="+mn-ea"/>
          <a:cs typeface="+mn-cs"/>
        </a:defRPr>
      </a:lvl6pPr>
      <a:lvl7pPr marL="2228997" indent="-171462" algn="l" defTabSz="685845" rtl="0" eaLnBrk="1" latinLnBrk="0" hangingPunct="1">
        <a:spcBef>
          <a:spcPct val="20000"/>
        </a:spcBef>
        <a:buFont typeface="Arial" pitchFamily="34" charset="0"/>
        <a:buChar char="•"/>
        <a:defRPr sz="1471" kern="1200">
          <a:solidFill>
            <a:schemeClr val="tx1"/>
          </a:solidFill>
          <a:latin typeface="+mn-lt"/>
          <a:ea typeface="+mn-ea"/>
          <a:cs typeface="+mn-cs"/>
        </a:defRPr>
      </a:lvl7pPr>
      <a:lvl8pPr marL="2571920" indent="-171462" algn="l" defTabSz="685845" rtl="0" eaLnBrk="1" latinLnBrk="0" hangingPunct="1">
        <a:spcBef>
          <a:spcPct val="20000"/>
        </a:spcBef>
        <a:buFont typeface="Arial" pitchFamily="34" charset="0"/>
        <a:buChar char="•"/>
        <a:defRPr sz="1471" kern="1200">
          <a:solidFill>
            <a:schemeClr val="tx1"/>
          </a:solidFill>
          <a:latin typeface="+mn-lt"/>
          <a:ea typeface="+mn-ea"/>
          <a:cs typeface="+mn-cs"/>
        </a:defRPr>
      </a:lvl8pPr>
      <a:lvl9pPr marL="2914843" indent="-171462" algn="l" defTabSz="685845" rtl="0" eaLnBrk="1" latinLnBrk="0" hangingPunct="1">
        <a:spcBef>
          <a:spcPct val="20000"/>
        </a:spcBef>
        <a:buFont typeface="Arial" pitchFamily="34" charset="0"/>
        <a:buChar char="•"/>
        <a:defRPr sz="1471" kern="1200">
          <a:solidFill>
            <a:schemeClr val="tx1"/>
          </a:solidFill>
          <a:latin typeface="+mn-lt"/>
          <a:ea typeface="+mn-ea"/>
          <a:cs typeface="+mn-cs"/>
        </a:defRPr>
      </a:lvl9pPr>
    </p:bodyStyle>
    <p:otherStyle>
      <a:defPPr>
        <a:defRPr lang="en-US"/>
      </a:defPPr>
      <a:lvl1pPr marL="0" algn="l" defTabSz="685845" rtl="0" eaLnBrk="1" latinLnBrk="0" hangingPunct="1">
        <a:defRPr sz="1324" kern="1200">
          <a:solidFill>
            <a:schemeClr val="tx1"/>
          </a:solidFill>
          <a:latin typeface="+mn-lt"/>
          <a:ea typeface="+mn-ea"/>
          <a:cs typeface="+mn-cs"/>
        </a:defRPr>
      </a:lvl1pPr>
      <a:lvl2pPr marL="342923" algn="l" defTabSz="685845" rtl="0" eaLnBrk="1" latinLnBrk="0" hangingPunct="1">
        <a:defRPr sz="1324" kern="1200">
          <a:solidFill>
            <a:schemeClr val="tx1"/>
          </a:solidFill>
          <a:latin typeface="+mn-lt"/>
          <a:ea typeface="+mn-ea"/>
          <a:cs typeface="+mn-cs"/>
        </a:defRPr>
      </a:lvl2pPr>
      <a:lvl3pPr marL="685845" algn="l" defTabSz="685845" rtl="0" eaLnBrk="1" latinLnBrk="0" hangingPunct="1">
        <a:defRPr sz="1324" kern="1200">
          <a:solidFill>
            <a:schemeClr val="tx1"/>
          </a:solidFill>
          <a:latin typeface="+mn-lt"/>
          <a:ea typeface="+mn-ea"/>
          <a:cs typeface="+mn-cs"/>
        </a:defRPr>
      </a:lvl3pPr>
      <a:lvl4pPr marL="1028768" algn="l" defTabSz="685845" rtl="0" eaLnBrk="1" latinLnBrk="0" hangingPunct="1">
        <a:defRPr sz="1324" kern="1200">
          <a:solidFill>
            <a:schemeClr val="tx1"/>
          </a:solidFill>
          <a:latin typeface="+mn-lt"/>
          <a:ea typeface="+mn-ea"/>
          <a:cs typeface="+mn-cs"/>
        </a:defRPr>
      </a:lvl4pPr>
      <a:lvl5pPr marL="1371690" algn="l" defTabSz="685845" rtl="0" eaLnBrk="1" latinLnBrk="0" hangingPunct="1">
        <a:defRPr sz="1324" kern="1200">
          <a:solidFill>
            <a:schemeClr val="tx1"/>
          </a:solidFill>
          <a:latin typeface="+mn-lt"/>
          <a:ea typeface="+mn-ea"/>
          <a:cs typeface="+mn-cs"/>
        </a:defRPr>
      </a:lvl5pPr>
      <a:lvl6pPr marL="1714614" algn="l" defTabSz="685845" rtl="0" eaLnBrk="1" latinLnBrk="0" hangingPunct="1">
        <a:defRPr sz="1324" kern="1200">
          <a:solidFill>
            <a:schemeClr val="tx1"/>
          </a:solidFill>
          <a:latin typeface="+mn-lt"/>
          <a:ea typeface="+mn-ea"/>
          <a:cs typeface="+mn-cs"/>
        </a:defRPr>
      </a:lvl6pPr>
      <a:lvl7pPr marL="2057536" algn="l" defTabSz="685845" rtl="0" eaLnBrk="1" latinLnBrk="0" hangingPunct="1">
        <a:defRPr sz="1324" kern="1200">
          <a:solidFill>
            <a:schemeClr val="tx1"/>
          </a:solidFill>
          <a:latin typeface="+mn-lt"/>
          <a:ea typeface="+mn-ea"/>
          <a:cs typeface="+mn-cs"/>
        </a:defRPr>
      </a:lvl7pPr>
      <a:lvl8pPr marL="2400458" algn="l" defTabSz="685845" rtl="0" eaLnBrk="1" latinLnBrk="0" hangingPunct="1">
        <a:defRPr sz="1324" kern="1200">
          <a:solidFill>
            <a:schemeClr val="tx1"/>
          </a:solidFill>
          <a:latin typeface="+mn-lt"/>
          <a:ea typeface="+mn-ea"/>
          <a:cs typeface="+mn-cs"/>
        </a:defRPr>
      </a:lvl8pPr>
      <a:lvl9pPr marL="2743382" algn="l" defTabSz="685845" rtl="0" eaLnBrk="1" latinLnBrk="0" hangingPunct="1">
        <a:defRPr sz="132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1.xml"/><Relationship Id="rId4" Type="http://schemas.openxmlformats.org/officeDocument/2006/relationships/image" Target="../media/image11.e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1.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Layout" Target="../slideLayouts/slideLayout1.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12192000" cy="1470025"/>
          </a:xfrm>
          <a:solidFill>
            <a:schemeClr val="accent2">
              <a:lumMod val="75000"/>
            </a:schemeClr>
          </a:solidFill>
        </p:spPr>
        <p:txBody>
          <a:bodyPr/>
          <a:lstStyle/>
          <a:p>
            <a:pPr algn="r" defTabSz="914367" fontAlgn="auto">
              <a:spcAft>
                <a:spcPts val="0"/>
              </a:spcAft>
              <a:defRPr/>
            </a:pPr>
            <a:r>
              <a:rPr lang="en-US" sz="3200" dirty="0" err="1" smtClean="0">
                <a:solidFill>
                  <a:schemeClr val="bg1">
                    <a:lumMod val="95000"/>
                  </a:schemeClr>
                </a:solidFill>
              </a:rPr>
              <a:t>Sherbimet</a:t>
            </a:r>
            <a:r>
              <a:rPr lang="en-US" sz="3200" dirty="0" smtClean="0">
                <a:solidFill>
                  <a:schemeClr val="bg1">
                    <a:lumMod val="95000"/>
                  </a:schemeClr>
                </a:solidFill>
              </a:rPr>
              <a:t> </a:t>
            </a:r>
            <a:r>
              <a:rPr lang="en-US" sz="3200" dirty="0" err="1" smtClean="0">
                <a:solidFill>
                  <a:schemeClr val="bg1">
                    <a:lumMod val="95000"/>
                  </a:schemeClr>
                </a:solidFill>
              </a:rPr>
              <a:t>Esenciale</a:t>
            </a:r>
            <a:endParaRPr sz="3150" dirty="0">
              <a:solidFill>
                <a:schemeClr val="bg1">
                  <a:lumMod val="95000"/>
                </a:schemeClr>
              </a:solidFill>
            </a:endParaRPr>
          </a:p>
        </p:txBody>
      </p:sp>
      <p:sp>
        <p:nvSpPr>
          <p:cNvPr id="6147" name="Subtitle 2"/>
          <p:cNvSpPr>
            <a:spLocks noGrp="1"/>
          </p:cNvSpPr>
          <p:nvPr>
            <p:ph type="subTitle" idx="1"/>
          </p:nvPr>
        </p:nvSpPr>
        <p:spPr bwMode="auto">
          <a:xfrm>
            <a:off x="3657600" y="3200400"/>
            <a:ext cx="8534400" cy="476250"/>
          </a:xfrm>
        </p:spPr>
        <p:txBody>
          <a:bodyPr numCol="1" anchor="t" anchorCtr="0" compatLnSpc="1">
            <a:prstTxWarp prst="textNoShape">
              <a:avLst/>
            </a:prstTxWarp>
          </a:bodyPr>
          <a:lstStyle/>
          <a:p>
            <a:pPr algn="r"/>
            <a:r>
              <a:rPr lang="en-US" altLang="en-US" sz="2100" dirty="0" smtClean="0">
                <a:solidFill>
                  <a:srgbClr val="F2F2F2"/>
                </a:solidFill>
              </a:rPr>
              <a:t>Moduli 5</a:t>
            </a:r>
          </a:p>
        </p:txBody>
      </p:sp>
      <p:pic>
        <p:nvPicPr>
          <p:cNvPr id="6148"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2400" y="5562600"/>
            <a:ext cx="28575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1" name="Content Placeholder 2"/>
          <p:cNvSpPr>
            <a:spLocks noGrp="1"/>
          </p:cNvSpPr>
          <p:nvPr>
            <p:ph type="body" sz="quarter" idx="10"/>
          </p:nvPr>
        </p:nvSpPr>
        <p:spPr>
          <a:xfrm>
            <a:off x="269239" y="1189177"/>
            <a:ext cx="11653523" cy="2308324"/>
          </a:xfrm>
        </p:spPr>
        <p:txBody>
          <a:bodyPr/>
          <a:lstStyle/>
          <a:p>
            <a:r>
              <a:rPr lang="en-US" altLang="en-US" dirty="0" err="1" smtClean="0"/>
              <a:t>Nje</a:t>
            </a:r>
            <a:r>
              <a:rPr lang="en-US" altLang="en-US" dirty="0" smtClean="0"/>
              <a:t> </a:t>
            </a:r>
            <a:r>
              <a:rPr lang="en-US" altLang="en-US" dirty="0" err="1" smtClean="0"/>
              <a:t>sherbim</a:t>
            </a:r>
            <a:r>
              <a:rPr lang="en-US" altLang="en-US" dirty="0" smtClean="0"/>
              <a:t> </a:t>
            </a:r>
            <a:r>
              <a:rPr lang="en-US" altLang="en-US" dirty="0" err="1" smtClean="0"/>
              <a:t>directoty</a:t>
            </a:r>
            <a:r>
              <a:rPr lang="en-US" altLang="en-US" dirty="0" smtClean="0"/>
              <a:t>, </a:t>
            </a:r>
            <a:r>
              <a:rPr lang="en-US" altLang="en-US" dirty="0" err="1" smtClean="0"/>
              <a:t>ruan</a:t>
            </a:r>
            <a:r>
              <a:rPr lang="en-US" altLang="en-US" dirty="0" smtClean="0"/>
              <a:t>, </a:t>
            </a:r>
            <a:r>
              <a:rPr lang="en-US" altLang="en-US" dirty="0" err="1" smtClean="0"/>
              <a:t>organizon</a:t>
            </a:r>
            <a:r>
              <a:rPr lang="en-US" altLang="en-US" dirty="0" smtClean="0"/>
              <a:t>, </a:t>
            </a:r>
            <a:r>
              <a:rPr lang="en-US" altLang="en-US" dirty="0" err="1" smtClean="0"/>
              <a:t>dhe</a:t>
            </a:r>
            <a:r>
              <a:rPr lang="en-US" altLang="en-US" dirty="0" smtClean="0"/>
              <a:t> </a:t>
            </a:r>
            <a:r>
              <a:rPr lang="en-US" altLang="en-US" dirty="0" err="1" smtClean="0"/>
              <a:t>ofron</a:t>
            </a:r>
            <a:r>
              <a:rPr lang="en-US" altLang="en-US" dirty="0" smtClean="0"/>
              <a:t> </a:t>
            </a:r>
            <a:r>
              <a:rPr lang="en-US" altLang="en-US" dirty="0" err="1" smtClean="0"/>
              <a:t>akses</a:t>
            </a:r>
            <a:r>
              <a:rPr lang="en-US" altLang="en-US" dirty="0" smtClean="0"/>
              <a:t> </a:t>
            </a:r>
            <a:r>
              <a:rPr lang="en-US" altLang="en-US" dirty="0" err="1" smtClean="0"/>
              <a:t>informacioni</a:t>
            </a:r>
            <a:r>
              <a:rPr lang="en-US" altLang="en-US" dirty="0" smtClean="0"/>
              <a:t> ne </a:t>
            </a:r>
            <a:r>
              <a:rPr lang="en-US" altLang="en-US" dirty="0" err="1" smtClean="0"/>
              <a:t>nje</a:t>
            </a:r>
            <a:r>
              <a:rPr lang="en-US" altLang="en-US" dirty="0" smtClean="0"/>
              <a:t> </a:t>
            </a:r>
            <a:r>
              <a:rPr lang="en-US" altLang="en-US" dirty="0" err="1" smtClean="0"/>
              <a:t>direktori</a:t>
            </a:r>
            <a:r>
              <a:rPr lang="en-US" altLang="en-US" dirty="0" smtClean="0"/>
              <a:t>. </a:t>
            </a:r>
          </a:p>
          <a:p>
            <a:r>
              <a:rPr lang="en-US" altLang="en-US" dirty="0" err="1" smtClean="0"/>
              <a:t>Sherbimet</a:t>
            </a:r>
            <a:r>
              <a:rPr lang="en-US" altLang="en-US" dirty="0" smtClean="0"/>
              <a:t> </a:t>
            </a:r>
            <a:r>
              <a:rPr lang="en-US" altLang="en-US" dirty="0" err="1" smtClean="0"/>
              <a:t>direktori</a:t>
            </a:r>
            <a:r>
              <a:rPr lang="en-US" altLang="en-US" dirty="0" smtClean="0"/>
              <a:t> </a:t>
            </a:r>
            <a:r>
              <a:rPr lang="en-US" altLang="en-US" dirty="0" err="1" smtClean="0"/>
              <a:t>perdoren</a:t>
            </a:r>
            <a:r>
              <a:rPr lang="en-US" altLang="en-US" dirty="0" smtClean="0"/>
              <a:t> per </a:t>
            </a:r>
            <a:r>
              <a:rPr lang="en-US" altLang="en-US" dirty="0" err="1" smtClean="0"/>
              <a:t>te</a:t>
            </a:r>
            <a:r>
              <a:rPr lang="en-US" altLang="en-US" dirty="0" smtClean="0"/>
              <a:t> </a:t>
            </a:r>
            <a:r>
              <a:rPr lang="en-US" altLang="en-US" dirty="0" err="1" smtClean="0"/>
              <a:t>gjetur</a:t>
            </a:r>
            <a:r>
              <a:rPr lang="en-US" altLang="en-US" dirty="0" smtClean="0"/>
              <a:t>, </a:t>
            </a:r>
            <a:r>
              <a:rPr lang="en-US" altLang="en-US" dirty="0" err="1" smtClean="0"/>
              <a:t>menaxhuar</a:t>
            </a:r>
            <a:r>
              <a:rPr lang="en-US" altLang="en-US" dirty="0" smtClean="0"/>
              <a:t>, </a:t>
            </a:r>
            <a:r>
              <a:rPr lang="en-US" altLang="en-US" dirty="0" err="1" smtClean="0"/>
              <a:t>administruar</a:t>
            </a:r>
            <a:r>
              <a:rPr lang="en-US" altLang="en-US" dirty="0" smtClean="0"/>
              <a:t> </a:t>
            </a:r>
            <a:r>
              <a:rPr lang="en-US" altLang="en-US" dirty="0" err="1" smtClean="0"/>
              <a:t>dhe</a:t>
            </a:r>
            <a:r>
              <a:rPr lang="en-US" altLang="en-US" dirty="0" smtClean="0"/>
              <a:t> </a:t>
            </a:r>
            <a:r>
              <a:rPr lang="en-US" altLang="en-US" dirty="0" err="1" smtClean="0"/>
              <a:t>organizuar</a:t>
            </a:r>
            <a:r>
              <a:rPr lang="en-US" altLang="en-US" dirty="0" smtClean="0"/>
              <a:t> </a:t>
            </a:r>
            <a:r>
              <a:rPr lang="en-US" altLang="en-US" dirty="0" err="1" smtClean="0"/>
              <a:t>tema</a:t>
            </a:r>
            <a:r>
              <a:rPr lang="en-US" altLang="en-US" dirty="0" smtClean="0"/>
              <a:t> </a:t>
            </a:r>
            <a:r>
              <a:rPr lang="en-US" altLang="en-US" dirty="0" err="1" smtClean="0"/>
              <a:t>te</a:t>
            </a:r>
            <a:r>
              <a:rPr lang="en-US" altLang="en-US" dirty="0" smtClean="0"/>
              <a:t> </a:t>
            </a:r>
            <a:r>
              <a:rPr lang="en-US" altLang="en-US" dirty="0" err="1" smtClean="0"/>
              <a:t>zakonshme</a:t>
            </a:r>
            <a:r>
              <a:rPr lang="en-US" altLang="en-US" dirty="0" smtClean="0"/>
              <a:t> </a:t>
            </a:r>
            <a:r>
              <a:rPr lang="en-US" altLang="en-US" dirty="0" err="1" smtClean="0"/>
              <a:t>dhe</a:t>
            </a:r>
            <a:r>
              <a:rPr lang="en-US" altLang="en-US" dirty="0" smtClean="0"/>
              <a:t> </a:t>
            </a:r>
            <a:r>
              <a:rPr lang="en-US" altLang="en-US" dirty="0" err="1" smtClean="0"/>
              <a:t>burime</a:t>
            </a:r>
            <a:r>
              <a:rPr lang="en-US" altLang="en-US" dirty="0" smtClean="0"/>
              <a:t> </a:t>
            </a:r>
            <a:r>
              <a:rPr lang="en-US" altLang="en-US" dirty="0" err="1" smtClean="0"/>
              <a:t>rrjeti</a:t>
            </a:r>
            <a:r>
              <a:rPr lang="en-US" altLang="en-US" dirty="0" smtClean="0"/>
              <a:t>, </a:t>
            </a:r>
            <a:r>
              <a:rPr lang="en-US" altLang="en-US" dirty="0" err="1" smtClean="0"/>
              <a:t>te</a:t>
            </a:r>
            <a:r>
              <a:rPr lang="en-US" altLang="en-US" dirty="0" smtClean="0"/>
              <a:t> </a:t>
            </a:r>
            <a:r>
              <a:rPr lang="en-US" altLang="en-US" dirty="0" err="1" smtClean="0"/>
              <a:t>tilla</a:t>
            </a:r>
            <a:r>
              <a:rPr lang="en-US" altLang="en-US" dirty="0" smtClean="0"/>
              <a:t> </a:t>
            </a:r>
            <a:r>
              <a:rPr lang="en-US" altLang="en-US" dirty="0" err="1" smtClean="0"/>
              <a:t>si</a:t>
            </a:r>
            <a:r>
              <a:rPr lang="en-US" altLang="en-US" dirty="0" smtClean="0"/>
              <a:t> volume, </a:t>
            </a:r>
            <a:r>
              <a:rPr lang="en-US" altLang="en-US" dirty="0" err="1" smtClean="0"/>
              <a:t>foldera</a:t>
            </a:r>
            <a:r>
              <a:rPr lang="en-US" altLang="en-US" dirty="0" smtClean="0"/>
              <a:t>, file, </a:t>
            </a:r>
            <a:r>
              <a:rPr lang="en-US" altLang="en-US" dirty="0" err="1" smtClean="0"/>
              <a:t>printera</a:t>
            </a:r>
            <a:r>
              <a:rPr lang="en-US" altLang="en-US" dirty="0" smtClean="0"/>
              <a:t>, </a:t>
            </a:r>
            <a:r>
              <a:rPr lang="en-US" altLang="en-US" dirty="0" err="1" smtClean="0"/>
              <a:t>perdorues</a:t>
            </a:r>
            <a:r>
              <a:rPr lang="en-US" altLang="en-US" dirty="0" smtClean="0"/>
              <a:t>, </a:t>
            </a:r>
            <a:r>
              <a:rPr lang="en-US" altLang="en-US" dirty="0" err="1" smtClean="0"/>
              <a:t>grupe</a:t>
            </a:r>
            <a:r>
              <a:rPr lang="en-US" altLang="en-US" dirty="0" smtClean="0"/>
              <a:t>, </a:t>
            </a:r>
            <a:r>
              <a:rPr lang="en-US" altLang="en-US" dirty="0" err="1" smtClean="0"/>
              <a:t>pajisje</a:t>
            </a:r>
            <a:r>
              <a:rPr lang="en-US" altLang="en-US" dirty="0" smtClean="0"/>
              <a:t>, </a:t>
            </a:r>
            <a:r>
              <a:rPr lang="en-US" altLang="en-US" dirty="0" err="1" smtClean="0"/>
              <a:t>numra</a:t>
            </a:r>
            <a:r>
              <a:rPr lang="en-US" altLang="en-US" dirty="0" smtClean="0"/>
              <a:t> </a:t>
            </a:r>
            <a:r>
              <a:rPr lang="en-US" altLang="en-US" dirty="0" err="1" smtClean="0"/>
              <a:t>telefoni</a:t>
            </a:r>
            <a:r>
              <a:rPr lang="en-US" altLang="en-US" dirty="0" smtClean="0"/>
              <a:t> </a:t>
            </a:r>
            <a:r>
              <a:rPr lang="en-US" altLang="en-US" dirty="0" err="1" smtClean="0"/>
              <a:t>dhe</a:t>
            </a:r>
            <a:r>
              <a:rPr lang="en-US" altLang="en-US" dirty="0" smtClean="0"/>
              <a:t> </a:t>
            </a:r>
            <a:r>
              <a:rPr lang="en-US" altLang="en-US" dirty="0" err="1" smtClean="0"/>
              <a:t>objekte</a:t>
            </a:r>
            <a:r>
              <a:rPr lang="en-US" altLang="en-US" dirty="0" smtClean="0"/>
              <a:t> </a:t>
            </a:r>
            <a:r>
              <a:rPr lang="en-US" altLang="en-US" dirty="0" err="1" smtClean="0"/>
              <a:t>te</a:t>
            </a:r>
            <a:r>
              <a:rPr lang="en-US" altLang="en-US" dirty="0" smtClean="0"/>
              <a:t> </a:t>
            </a:r>
            <a:r>
              <a:rPr lang="en-US" altLang="en-US" dirty="0" err="1" smtClean="0"/>
              <a:t>tjera</a:t>
            </a:r>
            <a:r>
              <a:rPr lang="en-US" altLang="en-US" dirty="0" smtClean="0"/>
              <a:t>. </a:t>
            </a:r>
          </a:p>
          <a:p>
            <a:r>
              <a:rPr lang="en-US" altLang="en-US" dirty="0" err="1" smtClean="0"/>
              <a:t>Nje</a:t>
            </a:r>
            <a:r>
              <a:rPr lang="en-US" altLang="en-US" dirty="0" smtClean="0"/>
              <a:t> </a:t>
            </a:r>
            <a:r>
              <a:rPr lang="en-US" altLang="en-US" dirty="0" err="1" smtClean="0"/>
              <a:t>sherbim</a:t>
            </a:r>
            <a:r>
              <a:rPr lang="en-US" altLang="en-US" dirty="0" smtClean="0"/>
              <a:t> I </a:t>
            </a:r>
            <a:r>
              <a:rPr lang="en-US" altLang="en-US" dirty="0" err="1" smtClean="0"/>
              <a:t>njohur</a:t>
            </a:r>
            <a:r>
              <a:rPr lang="en-US" altLang="en-US" dirty="0" smtClean="0"/>
              <a:t> </a:t>
            </a:r>
            <a:r>
              <a:rPr lang="en-US" altLang="en-US" dirty="0" err="1" smtClean="0"/>
              <a:t>direktori</a:t>
            </a:r>
            <a:r>
              <a:rPr lang="en-US" altLang="en-US" dirty="0" smtClean="0"/>
              <a:t> I </a:t>
            </a:r>
            <a:r>
              <a:rPr lang="en-US" altLang="en-US" dirty="0" err="1" smtClean="0"/>
              <a:t>perdorur</a:t>
            </a:r>
            <a:r>
              <a:rPr lang="en-US" altLang="en-US" dirty="0" smtClean="0"/>
              <a:t> </a:t>
            </a:r>
            <a:r>
              <a:rPr lang="en-US" altLang="en-US" dirty="0" err="1" smtClean="0"/>
              <a:t>nga</a:t>
            </a:r>
            <a:r>
              <a:rPr lang="en-US" altLang="en-US" dirty="0" smtClean="0"/>
              <a:t> </a:t>
            </a:r>
            <a:r>
              <a:rPr lang="en-US" altLang="en-US" dirty="0" err="1" smtClean="0"/>
              <a:t>shume</a:t>
            </a:r>
            <a:r>
              <a:rPr lang="en-US" altLang="en-US" dirty="0" smtClean="0"/>
              <a:t> </a:t>
            </a:r>
            <a:r>
              <a:rPr lang="en-US" altLang="en-US" dirty="0" err="1" smtClean="0"/>
              <a:t>organizata</a:t>
            </a:r>
            <a:r>
              <a:rPr lang="en-US" altLang="en-US" dirty="0" smtClean="0"/>
              <a:t> </a:t>
            </a:r>
            <a:r>
              <a:rPr lang="en-US" altLang="en-US" dirty="0" err="1" smtClean="0"/>
              <a:t>eshte</a:t>
            </a:r>
            <a:r>
              <a:rPr lang="en-US" altLang="en-US" dirty="0" smtClean="0"/>
              <a:t> </a:t>
            </a:r>
            <a:r>
              <a:rPr lang="en-US" altLang="en-US" dirty="0" err="1" smtClean="0"/>
              <a:t>sherbimi</a:t>
            </a:r>
            <a:r>
              <a:rPr lang="en-US" altLang="en-US" dirty="0"/>
              <a:t> </a:t>
            </a:r>
            <a:r>
              <a:rPr lang="en-US" altLang="en-US" dirty="0" smtClean="0"/>
              <a:t>Active Directory I </a:t>
            </a:r>
            <a:r>
              <a:rPr lang="en-US" altLang="en-US" dirty="0" err="1" smtClean="0"/>
              <a:t>Microsoftit</a:t>
            </a:r>
            <a:endParaRPr lang="en-US" altLang="en-US" dirty="0" smtClean="0"/>
          </a:p>
          <a:p>
            <a:endParaRPr lang="en-US" altLang="en-US" dirty="0" smtClean="0"/>
          </a:p>
        </p:txBody>
      </p:sp>
      <p:sp>
        <p:nvSpPr>
          <p:cNvPr id="2" name="Title 1"/>
          <p:cNvSpPr>
            <a:spLocks noGrp="1"/>
          </p:cNvSpPr>
          <p:nvPr>
            <p:ph type="title"/>
          </p:nvPr>
        </p:nvSpPr>
        <p:spPr/>
        <p:txBody>
          <a:bodyPr/>
          <a:lstStyle/>
          <a:p>
            <a:r>
              <a:rPr lang="en-US" dirty="0" smtClean="0"/>
              <a:t>Directory Services/</a:t>
            </a:r>
            <a:r>
              <a:rPr lang="en-US" dirty="0" err="1" smtClean="0"/>
              <a:t>Sherbimet</a:t>
            </a:r>
            <a:r>
              <a:rPr lang="en-US" dirty="0" smtClean="0"/>
              <a:t> Directory</a:t>
            </a:r>
            <a:endParaRPr lang="en-US" dirty="0"/>
          </a:p>
        </p:txBody>
      </p:sp>
    </p:spTree>
    <p:custDataLst>
      <p:tags r:id="rId1"/>
    </p:custData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3" name="Content Placeholder 2"/>
          <p:cNvSpPr>
            <a:spLocks noGrp="1"/>
          </p:cNvSpPr>
          <p:nvPr>
            <p:ph type="body" sz="quarter" idx="10"/>
          </p:nvPr>
        </p:nvSpPr>
        <p:spPr>
          <a:xfrm>
            <a:off x="269239" y="1189177"/>
            <a:ext cx="11653523" cy="2566857"/>
          </a:xfrm>
        </p:spPr>
        <p:txBody>
          <a:bodyPr/>
          <a:lstStyle/>
          <a:p>
            <a:r>
              <a:rPr lang="en-US" dirty="0" smtClean="0"/>
              <a:t>Active Directory is </a:t>
            </a:r>
            <a:r>
              <a:rPr lang="en-US" dirty="0" err="1" smtClean="0"/>
              <a:t>eshte</a:t>
            </a:r>
            <a:r>
              <a:rPr lang="en-US" dirty="0" smtClean="0"/>
              <a:t> </a:t>
            </a:r>
            <a:r>
              <a:rPr lang="en-US" dirty="0" err="1" smtClean="0"/>
              <a:t>nje</a:t>
            </a:r>
            <a:r>
              <a:rPr lang="en-US" dirty="0" smtClean="0"/>
              <a:t> </a:t>
            </a:r>
            <a:r>
              <a:rPr lang="en-US" dirty="0" err="1" smtClean="0"/>
              <a:t>teknologjie</a:t>
            </a:r>
            <a:r>
              <a:rPr lang="en-US" dirty="0" smtClean="0"/>
              <a:t> e </a:t>
            </a:r>
            <a:r>
              <a:rPr lang="en-US" dirty="0" err="1" smtClean="0"/>
              <a:t>krijuar</a:t>
            </a:r>
            <a:r>
              <a:rPr lang="en-US" dirty="0" smtClean="0"/>
              <a:t> </a:t>
            </a:r>
            <a:r>
              <a:rPr lang="en-US" dirty="0" err="1" smtClean="0"/>
              <a:t>nga</a:t>
            </a:r>
            <a:r>
              <a:rPr lang="en-US" dirty="0" smtClean="0"/>
              <a:t> Microsoft, I </a:t>
            </a:r>
            <a:r>
              <a:rPr lang="en-US" dirty="0" err="1" smtClean="0"/>
              <a:t>cili</a:t>
            </a:r>
            <a:r>
              <a:rPr lang="en-US" dirty="0" smtClean="0"/>
              <a:t> </a:t>
            </a:r>
            <a:r>
              <a:rPr lang="en-US" dirty="0" err="1" smtClean="0"/>
              <a:t>ofron</a:t>
            </a:r>
            <a:r>
              <a:rPr lang="en-US" dirty="0" smtClean="0"/>
              <a:t> </a:t>
            </a:r>
            <a:r>
              <a:rPr lang="en-US" dirty="0" err="1" smtClean="0"/>
              <a:t>nje</a:t>
            </a:r>
            <a:r>
              <a:rPr lang="en-US" dirty="0" smtClean="0"/>
              <a:t> </a:t>
            </a:r>
            <a:r>
              <a:rPr lang="en-US" dirty="0" err="1" smtClean="0"/>
              <a:t>larmi</a:t>
            </a:r>
            <a:r>
              <a:rPr lang="en-US" dirty="0" smtClean="0"/>
              <a:t> </a:t>
            </a:r>
            <a:r>
              <a:rPr lang="en-US" dirty="0" err="1" smtClean="0"/>
              <a:t>sherbimesh</a:t>
            </a:r>
            <a:r>
              <a:rPr lang="en-US" dirty="0" smtClean="0"/>
              <a:t> ne </a:t>
            </a:r>
            <a:r>
              <a:rPr lang="en-US" dirty="0" err="1" smtClean="0"/>
              <a:t>rrjet</a:t>
            </a:r>
            <a:r>
              <a:rPr lang="en-US" dirty="0" smtClean="0"/>
              <a:t>, duke </a:t>
            </a:r>
            <a:r>
              <a:rPr lang="en-US" dirty="0" err="1" smtClean="0"/>
              <a:t>perfshire</a:t>
            </a:r>
            <a:r>
              <a:rPr lang="en-US" dirty="0" smtClean="0"/>
              <a:t> </a:t>
            </a:r>
            <a:r>
              <a:rPr lang="en-US" dirty="0" err="1" smtClean="0"/>
              <a:t>edhe</a:t>
            </a:r>
            <a:r>
              <a:rPr lang="en-US" dirty="0" smtClean="0"/>
              <a:t> </a:t>
            </a:r>
            <a:r>
              <a:rPr lang="en-US" dirty="0" err="1" smtClean="0"/>
              <a:t>te</a:t>
            </a:r>
            <a:r>
              <a:rPr lang="en-US" dirty="0" smtClean="0"/>
              <a:t> </a:t>
            </a:r>
            <a:r>
              <a:rPr lang="en-US" dirty="0" err="1" smtClean="0"/>
              <a:t>meposhtmet</a:t>
            </a:r>
            <a:r>
              <a:rPr lang="en-US" dirty="0" smtClean="0"/>
              <a:t>:</a:t>
            </a:r>
            <a:endParaRPr lang="en-US" dirty="0" smtClean="0"/>
          </a:p>
          <a:p>
            <a:pPr lvl="1"/>
            <a:r>
              <a:rPr lang="en-US" dirty="0" smtClean="0"/>
              <a:t>LDAP</a:t>
            </a:r>
          </a:p>
          <a:p>
            <a:pPr lvl="1"/>
            <a:r>
              <a:rPr lang="en-US" dirty="0" err="1" smtClean="0"/>
              <a:t>Autentifikim</a:t>
            </a:r>
            <a:r>
              <a:rPr lang="en-US" dirty="0" smtClean="0"/>
              <a:t> ne Kerberos-based </a:t>
            </a:r>
            <a:r>
              <a:rPr lang="en-US" dirty="0" err="1" smtClean="0"/>
              <a:t>dhe</a:t>
            </a:r>
            <a:r>
              <a:rPr lang="en-US" dirty="0" smtClean="0"/>
              <a:t> </a:t>
            </a:r>
            <a:r>
              <a:rPr lang="en-US" dirty="0" err="1" smtClean="0"/>
              <a:t>autentifikim</a:t>
            </a:r>
            <a:r>
              <a:rPr lang="en-US" dirty="0" smtClean="0"/>
              <a:t> I </a:t>
            </a:r>
            <a:r>
              <a:rPr lang="en-US" dirty="0" err="1" smtClean="0"/>
              <a:t>thjeshte</a:t>
            </a:r>
            <a:r>
              <a:rPr lang="en-US" dirty="0" smtClean="0"/>
              <a:t> </a:t>
            </a:r>
            <a:r>
              <a:rPr lang="en-US" dirty="0" smtClean="0"/>
              <a:t>sign-on </a:t>
            </a:r>
            <a:endParaRPr lang="en-US" dirty="0" smtClean="0"/>
          </a:p>
          <a:p>
            <a:pPr lvl="1"/>
            <a:r>
              <a:rPr lang="en-US" dirty="0" err="1" smtClean="0"/>
              <a:t>Emertim</a:t>
            </a:r>
            <a:r>
              <a:rPr lang="en-US" dirty="0" smtClean="0"/>
              <a:t> I </a:t>
            </a:r>
            <a:r>
              <a:rPr lang="en-US" dirty="0" err="1" smtClean="0"/>
              <a:t>bazuar</a:t>
            </a:r>
            <a:r>
              <a:rPr lang="en-US" dirty="0" smtClean="0"/>
              <a:t> ne </a:t>
            </a:r>
            <a:r>
              <a:rPr lang="en-US" dirty="0" smtClean="0"/>
              <a:t>DNS-based </a:t>
            </a:r>
            <a:r>
              <a:rPr lang="en-US" dirty="0" err="1" smtClean="0"/>
              <a:t>dhe</a:t>
            </a:r>
            <a:r>
              <a:rPr lang="en-US" dirty="0" smtClean="0"/>
              <a:t> </a:t>
            </a:r>
            <a:r>
              <a:rPr lang="en-US" dirty="0" err="1" smtClean="0"/>
              <a:t>informacione</a:t>
            </a:r>
            <a:r>
              <a:rPr lang="en-US" dirty="0" smtClean="0"/>
              <a:t> </a:t>
            </a:r>
            <a:r>
              <a:rPr lang="en-US" dirty="0" err="1" smtClean="0"/>
              <a:t>te</a:t>
            </a:r>
            <a:r>
              <a:rPr lang="en-US" dirty="0" smtClean="0"/>
              <a:t> </a:t>
            </a:r>
            <a:r>
              <a:rPr lang="en-US" dirty="0" err="1" smtClean="0"/>
              <a:t>tjera</a:t>
            </a:r>
            <a:r>
              <a:rPr lang="en-US" dirty="0" smtClean="0"/>
              <a:t> per </a:t>
            </a:r>
            <a:r>
              <a:rPr lang="en-US" dirty="0" err="1" smtClean="0"/>
              <a:t>rrjetin</a:t>
            </a:r>
            <a:r>
              <a:rPr lang="en-US" dirty="0" smtClean="0"/>
              <a:t>  </a:t>
            </a:r>
          </a:p>
          <a:p>
            <a:pPr lvl="1"/>
            <a:r>
              <a:rPr lang="en-US" dirty="0" err="1" smtClean="0"/>
              <a:t>Nje</a:t>
            </a:r>
            <a:r>
              <a:rPr lang="en-US" dirty="0" smtClean="0"/>
              <a:t> </a:t>
            </a:r>
            <a:r>
              <a:rPr lang="en-US" dirty="0" err="1" smtClean="0"/>
              <a:t>vendodhje</a:t>
            </a:r>
            <a:r>
              <a:rPr lang="en-US" dirty="0" smtClean="0"/>
              <a:t> </a:t>
            </a:r>
            <a:r>
              <a:rPr lang="en-US" dirty="0" err="1" smtClean="0"/>
              <a:t>qendrore</a:t>
            </a:r>
            <a:r>
              <a:rPr lang="en-US" dirty="0" smtClean="0"/>
              <a:t> per </a:t>
            </a:r>
            <a:r>
              <a:rPr lang="en-US" dirty="0" err="1" smtClean="0"/>
              <a:t>administrimin</a:t>
            </a:r>
            <a:r>
              <a:rPr lang="en-US" dirty="0" smtClean="0"/>
              <a:t> ne </a:t>
            </a:r>
            <a:r>
              <a:rPr lang="en-US" dirty="0" err="1" smtClean="0"/>
              <a:t>rrejt</a:t>
            </a:r>
            <a:r>
              <a:rPr lang="en-US" dirty="0" smtClean="0"/>
              <a:t> </a:t>
            </a:r>
            <a:r>
              <a:rPr lang="en-US" dirty="0" err="1" smtClean="0"/>
              <a:t>dhe</a:t>
            </a:r>
            <a:r>
              <a:rPr lang="en-US" dirty="0" smtClean="0"/>
              <a:t> </a:t>
            </a:r>
            <a:r>
              <a:rPr lang="en-US" dirty="0" err="1" smtClean="0"/>
              <a:t>delegim</a:t>
            </a:r>
            <a:r>
              <a:rPr lang="en-US" dirty="0" smtClean="0"/>
              <a:t> I </a:t>
            </a:r>
            <a:r>
              <a:rPr lang="en-US" dirty="0" err="1" smtClean="0"/>
              <a:t>autoritetit</a:t>
            </a:r>
            <a:r>
              <a:rPr lang="en-US" dirty="0" smtClean="0"/>
              <a:t> </a:t>
            </a:r>
          </a:p>
          <a:p>
            <a:pPr lvl="1"/>
            <a:r>
              <a:rPr lang="en-US" dirty="0" smtClean="0"/>
              <a:t>Active </a:t>
            </a:r>
            <a:r>
              <a:rPr lang="en-US" dirty="0" smtClean="0"/>
              <a:t>Directory </a:t>
            </a:r>
            <a:r>
              <a:rPr lang="en-US" dirty="0" err="1" smtClean="0"/>
              <a:t>kerkon</a:t>
            </a:r>
            <a:r>
              <a:rPr lang="en-US" dirty="0" smtClean="0"/>
              <a:t> </a:t>
            </a:r>
            <a:r>
              <a:rPr lang="en-US" dirty="0" smtClean="0"/>
              <a:t>DNS.</a:t>
            </a:r>
          </a:p>
          <a:p>
            <a:pPr lvl="1"/>
            <a:endParaRPr lang="en-US" dirty="0"/>
          </a:p>
        </p:txBody>
      </p:sp>
      <p:sp>
        <p:nvSpPr>
          <p:cNvPr id="2" name="Title 1"/>
          <p:cNvSpPr>
            <a:spLocks noGrp="1"/>
          </p:cNvSpPr>
          <p:nvPr>
            <p:ph type="title"/>
          </p:nvPr>
        </p:nvSpPr>
        <p:spPr/>
        <p:txBody>
          <a:bodyPr/>
          <a:lstStyle/>
          <a:p>
            <a:r>
              <a:rPr lang="en-US" smtClean="0"/>
              <a:t>Active Directory</a:t>
            </a:r>
            <a:endParaRPr lang="en-US"/>
          </a:p>
        </p:txBody>
      </p:sp>
    </p:spTree>
    <p:custDataLst>
      <p:tags r:id="rId1"/>
    </p:custData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7" name="Content Placeholder 2"/>
          <p:cNvSpPr>
            <a:spLocks noGrp="1"/>
          </p:cNvSpPr>
          <p:nvPr>
            <p:ph type="body" sz="quarter" idx="10"/>
          </p:nvPr>
        </p:nvSpPr>
        <p:spPr>
          <a:xfrm>
            <a:off x="269239" y="1189177"/>
            <a:ext cx="11653523" cy="2302169"/>
          </a:xfrm>
        </p:spPr>
        <p:txBody>
          <a:bodyPr/>
          <a:lstStyle/>
          <a:p>
            <a:r>
              <a:rPr lang="en-US" dirty="0" err="1" smtClean="0"/>
              <a:t>Pylli</a:t>
            </a:r>
            <a:r>
              <a:rPr lang="en-US" dirty="0" smtClean="0"/>
              <a:t>, </a:t>
            </a:r>
            <a:r>
              <a:rPr lang="en-US" dirty="0" err="1" smtClean="0"/>
              <a:t>pemet</a:t>
            </a:r>
            <a:r>
              <a:rPr lang="en-US" dirty="0" smtClean="0"/>
              <a:t>, </a:t>
            </a:r>
            <a:r>
              <a:rPr lang="en-US" dirty="0" err="1" smtClean="0"/>
              <a:t>dhe</a:t>
            </a:r>
            <a:r>
              <a:rPr lang="en-US" dirty="0" smtClean="0"/>
              <a:t> </a:t>
            </a:r>
            <a:r>
              <a:rPr lang="en-US" dirty="0" err="1" smtClean="0"/>
              <a:t>domainet</a:t>
            </a:r>
            <a:r>
              <a:rPr lang="en-US" dirty="0" smtClean="0"/>
              <a:t> ne Active </a:t>
            </a:r>
            <a:r>
              <a:rPr lang="en-US" dirty="0" smtClean="0"/>
              <a:t>Directory </a:t>
            </a:r>
            <a:r>
              <a:rPr lang="en-US" dirty="0" smtClean="0"/>
              <a:t> </a:t>
            </a:r>
            <a:r>
              <a:rPr lang="en-US" dirty="0" err="1" smtClean="0"/>
              <a:t>jane</a:t>
            </a:r>
            <a:r>
              <a:rPr lang="en-US" dirty="0"/>
              <a:t> </a:t>
            </a:r>
            <a:r>
              <a:rPr lang="en-US" dirty="0" err="1" smtClean="0"/>
              <a:t>formacione</a:t>
            </a:r>
            <a:r>
              <a:rPr lang="en-US" dirty="0" smtClean="0"/>
              <a:t> </a:t>
            </a:r>
            <a:r>
              <a:rPr lang="en-US" dirty="0" err="1" smtClean="0"/>
              <a:t>logjike</a:t>
            </a:r>
            <a:r>
              <a:rPr lang="en-US" dirty="0" smtClean="0"/>
              <a:t> </a:t>
            </a:r>
            <a:r>
              <a:rPr lang="en-US" dirty="0" err="1" smtClean="0"/>
              <a:t>te</a:t>
            </a:r>
            <a:r>
              <a:rPr lang="en-US" dirty="0" smtClean="0"/>
              <a:t> </a:t>
            </a:r>
            <a:r>
              <a:rPr lang="en-US" dirty="0" err="1" smtClean="0"/>
              <a:t>organizimit</a:t>
            </a:r>
            <a:r>
              <a:rPr lang="en-US" dirty="0" smtClean="0"/>
              <a:t> </a:t>
            </a:r>
            <a:r>
              <a:rPr lang="en-US" dirty="0" err="1" smtClean="0"/>
              <a:t>te</a:t>
            </a:r>
            <a:r>
              <a:rPr lang="en-US" dirty="0" smtClean="0"/>
              <a:t> </a:t>
            </a:r>
            <a:r>
              <a:rPr lang="en-US" dirty="0" err="1" smtClean="0"/>
              <a:t>rrjetit</a:t>
            </a:r>
            <a:r>
              <a:rPr lang="en-US" dirty="0" smtClean="0"/>
              <a:t>, </a:t>
            </a:r>
            <a:r>
              <a:rPr lang="en-US" dirty="0" err="1" smtClean="0"/>
              <a:t>qe</a:t>
            </a:r>
            <a:r>
              <a:rPr lang="en-US" dirty="0" smtClean="0"/>
              <a:t> </a:t>
            </a:r>
            <a:r>
              <a:rPr lang="en-US" dirty="0" err="1" smtClean="0"/>
              <a:t>ju</a:t>
            </a:r>
            <a:r>
              <a:rPr lang="en-US" dirty="0" smtClean="0"/>
              <a:t> </a:t>
            </a:r>
            <a:r>
              <a:rPr lang="en-US" dirty="0" err="1" smtClean="0"/>
              <a:t>lejojne</a:t>
            </a:r>
            <a:r>
              <a:rPr lang="en-US" dirty="0" smtClean="0"/>
              <a:t> ta </a:t>
            </a:r>
            <a:r>
              <a:rPr lang="en-US" dirty="0" err="1" smtClean="0"/>
              <a:t>organizoni</a:t>
            </a:r>
            <a:r>
              <a:rPr lang="en-US" dirty="0" smtClean="0"/>
              <a:t> ate ne </a:t>
            </a:r>
            <a:r>
              <a:rPr lang="en-US" dirty="0" err="1" smtClean="0"/>
              <a:t>menyren</a:t>
            </a:r>
            <a:r>
              <a:rPr lang="en-US" dirty="0" smtClean="0"/>
              <a:t> me </a:t>
            </a:r>
            <a:r>
              <a:rPr lang="en-US" dirty="0" err="1" smtClean="0"/>
              <a:t>te</a:t>
            </a:r>
            <a:r>
              <a:rPr lang="en-US" dirty="0" smtClean="0"/>
              <a:t> mire </a:t>
            </a:r>
          </a:p>
          <a:p>
            <a:r>
              <a:rPr lang="en-US" dirty="0" smtClean="0"/>
              <a:t>Forest</a:t>
            </a:r>
            <a:endParaRPr lang="en-US" dirty="0"/>
          </a:p>
          <a:p>
            <a:pPr lvl="1"/>
            <a:r>
              <a:rPr lang="en-US" dirty="0" smtClean="0"/>
              <a:t>Tree</a:t>
            </a:r>
          </a:p>
          <a:p>
            <a:pPr lvl="1"/>
            <a:r>
              <a:rPr lang="en-US" dirty="0"/>
              <a:t>Domain</a:t>
            </a:r>
          </a:p>
          <a:p>
            <a:r>
              <a:rPr lang="en-US" dirty="0" smtClean="0"/>
              <a:t>Per </a:t>
            </a:r>
            <a:r>
              <a:rPr lang="en-US" dirty="0" err="1" smtClean="0"/>
              <a:t>ti</a:t>
            </a:r>
            <a:r>
              <a:rPr lang="en-US" dirty="0" smtClean="0"/>
              <a:t> </a:t>
            </a:r>
            <a:r>
              <a:rPr lang="en-US" dirty="0" err="1" smtClean="0"/>
              <a:t>lejuar</a:t>
            </a:r>
            <a:r>
              <a:rPr lang="en-US" dirty="0" smtClean="0"/>
              <a:t> </a:t>
            </a:r>
            <a:r>
              <a:rPr lang="en-US" dirty="0" err="1" smtClean="0"/>
              <a:t>perdoruesi</a:t>
            </a:r>
            <a:r>
              <a:rPr lang="en-US" dirty="0" err="1" smtClean="0"/>
              <a:t>t</a:t>
            </a:r>
            <a:r>
              <a:rPr lang="en-US" dirty="0" smtClean="0"/>
              <a:t> e </a:t>
            </a:r>
            <a:r>
              <a:rPr lang="en-US" dirty="0" err="1" smtClean="0"/>
              <a:t>nje</a:t>
            </a:r>
            <a:r>
              <a:rPr lang="en-US" dirty="0" smtClean="0"/>
              <a:t> </a:t>
            </a:r>
            <a:r>
              <a:rPr lang="en-US" dirty="0" err="1" smtClean="0"/>
              <a:t>domaini</a:t>
            </a:r>
            <a:r>
              <a:rPr lang="en-US" dirty="0" smtClean="0"/>
              <a:t> </a:t>
            </a:r>
            <a:r>
              <a:rPr lang="en-US" dirty="0" err="1" smtClean="0"/>
              <a:t>qe</a:t>
            </a:r>
            <a:r>
              <a:rPr lang="en-US" dirty="0" smtClean="0"/>
              <a:t> </a:t>
            </a:r>
            <a:r>
              <a:rPr lang="en-US" dirty="0" err="1" smtClean="0"/>
              <a:t>te</a:t>
            </a:r>
            <a:r>
              <a:rPr lang="en-US" dirty="0" smtClean="0"/>
              <a:t> </a:t>
            </a:r>
            <a:r>
              <a:rPr lang="en-US" dirty="0" err="1" smtClean="0"/>
              <a:t>aksesojne</a:t>
            </a:r>
            <a:r>
              <a:rPr lang="en-US" dirty="0" smtClean="0"/>
              <a:t> </a:t>
            </a:r>
            <a:r>
              <a:rPr lang="en-US" dirty="0" err="1" smtClean="0"/>
              <a:t>burimet</a:t>
            </a:r>
            <a:r>
              <a:rPr lang="en-US" dirty="0" smtClean="0"/>
              <a:t> e </a:t>
            </a:r>
            <a:r>
              <a:rPr lang="en-US" dirty="0" err="1" smtClean="0"/>
              <a:t>nje</a:t>
            </a:r>
            <a:r>
              <a:rPr lang="en-US" dirty="0" smtClean="0"/>
              <a:t> </a:t>
            </a:r>
            <a:r>
              <a:rPr lang="en-US" dirty="0" err="1" smtClean="0"/>
              <a:t>domaini</a:t>
            </a:r>
            <a:r>
              <a:rPr lang="en-US" dirty="0" smtClean="0"/>
              <a:t> </a:t>
            </a:r>
            <a:r>
              <a:rPr lang="en-US" dirty="0" err="1" smtClean="0"/>
              <a:t>tjeter</a:t>
            </a:r>
            <a:r>
              <a:rPr lang="en-US" dirty="0" smtClean="0"/>
              <a:t>, AD </a:t>
            </a:r>
            <a:r>
              <a:rPr lang="en-US" dirty="0" err="1" smtClean="0"/>
              <a:t>perdor</a:t>
            </a:r>
            <a:r>
              <a:rPr lang="en-US" dirty="0" smtClean="0"/>
              <a:t> </a:t>
            </a:r>
            <a:r>
              <a:rPr lang="en-US" dirty="0" err="1" smtClean="0"/>
              <a:t>lidhjet</a:t>
            </a:r>
            <a:r>
              <a:rPr lang="en-US" dirty="0" smtClean="0"/>
              <a:t> e </a:t>
            </a:r>
            <a:r>
              <a:rPr lang="en-US" dirty="0" err="1" smtClean="0"/>
              <a:t>besimit</a:t>
            </a:r>
            <a:r>
              <a:rPr lang="en-US" dirty="0" smtClean="0"/>
              <a:t>. </a:t>
            </a:r>
            <a:endParaRPr lang="en-US" dirty="0"/>
          </a:p>
        </p:txBody>
      </p:sp>
      <p:sp>
        <p:nvSpPr>
          <p:cNvPr id="2" name="Title 1"/>
          <p:cNvSpPr>
            <a:spLocks noGrp="1"/>
          </p:cNvSpPr>
          <p:nvPr>
            <p:ph type="title"/>
          </p:nvPr>
        </p:nvSpPr>
        <p:spPr/>
        <p:txBody>
          <a:bodyPr/>
          <a:lstStyle/>
          <a:p>
            <a:pPr algn="ctr"/>
            <a:r>
              <a:rPr lang="en-US" sz="3200" b="1" dirty="0" smtClean="0"/>
              <a:t>Active Directory Logical </a:t>
            </a:r>
            <a:r>
              <a:rPr lang="en-US" sz="3200" b="1" dirty="0" smtClean="0"/>
              <a:t>Structure/</a:t>
            </a:r>
            <a:r>
              <a:rPr lang="en-US" sz="3200" b="1" dirty="0" err="1" smtClean="0"/>
              <a:t>Struktura</a:t>
            </a:r>
            <a:r>
              <a:rPr lang="en-US" sz="3200" b="1" dirty="0" smtClean="0"/>
              <a:t> </a:t>
            </a:r>
            <a:r>
              <a:rPr lang="en-US" sz="3200" b="1" dirty="0" err="1" smtClean="0"/>
              <a:t>Logjike</a:t>
            </a:r>
            <a:r>
              <a:rPr lang="en-US" sz="3200" b="1" dirty="0" smtClean="0"/>
              <a:t> AD</a:t>
            </a:r>
            <a:endParaRPr lang="en-US" sz="3200" b="1" dirty="0"/>
          </a:p>
        </p:txBody>
      </p:sp>
    </p:spTree>
    <p:custDataLst>
      <p:tags r:id="rId1"/>
    </p:custData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1" name="Content Placeholder 2"/>
          <p:cNvSpPr>
            <a:spLocks noGrp="1"/>
          </p:cNvSpPr>
          <p:nvPr>
            <p:ph type="body" sz="quarter" idx="10"/>
          </p:nvPr>
        </p:nvSpPr>
        <p:spPr>
          <a:xfrm>
            <a:off x="269239" y="1189177"/>
            <a:ext cx="11653523" cy="1969770"/>
          </a:xfrm>
        </p:spPr>
        <p:txBody>
          <a:bodyPr/>
          <a:lstStyle/>
          <a:p>
            <a:r>
              <a:rPr lang="en-US" dirty="0" err="1" smtClean="0"/>
              <a:t>Megjithese</a:t>
            </a:r>
            <a:r>
              <a:rPr lang="en-US" dirty="0" smtClean="0"/>
              <a:t> domains</a:t>
            </a:r>
            <a:r>
              <a:rPr lang="en-US" dirty="0" smtClean="0"/>
              <a:t>, trees, and forests </a:t>
            </a:r>
            <a:r>
              <a:rPr lang="en-US" dirty="0" err="1" smtClean="0"/>
              <a:t>jane</a:t>
            </a:r>
            <a:r>
              <a:rPr lang="en-US" dirty="0" smtClean="0"/>
              <a:t> </a:t>
            </a:r>
            <a:r>
              <a:rPr lang="en-US" dirty="0" err="1" smtClean="0"/>
              <a:t>formacione</a:t>
            </a:r>
            <a:r>
              <a:rPr lang="en-US" dirty="0" smtClean="0"/>
              <a:t> </a:t>
            </a:r>
            <a:r>
              <a:rPr lang="en-US" dirty="0" err="1" smtClean="0"/>
              <a:t>logjike</a:t>
            </a:r>
            <a:r>
              <a:rPr lang="en-US" dirty="0" smtClean="0"/>
              <a:t> per </a:t>
            </a:r>
            <a:r>
              <a:rPr lang="en-US" dirty="0" err="1" smtClean="0"/>
              <a:t>organizaten</a:t>
            </a:r>
            <a:r>
              <a:rPr lang="en-US" dirty="0" smtClean="0"/>
              <a:t> </a:t>
            </a:r>
            <a:r>
              <a:rPr lang="en-US" dirty="0" err="1" smtClean="0"/>
              <a:t>tuaj</a:t>
            </a:r>
            <a:r>
              <a:rPr lang="en-US" dirty="0" smtClean="0"/>
              <a:t>, </a:t>
            </a:r>
            <a:r>
              <a:rPr lang="en-US" dirty="0" err="1" smtClean="0"/>
              <a:t>ndersa</a:t>
            </a:r>
            <a:r>
              <a:rPr lang="en-US" dirty="0" smtClean="0"/>
              <a:t> </a:t>
            </a:r>
            <a:r>
              <a:rPr lang="en-US" dirty="0" err="1" smtClean="0"/>
              <a:t>sitet</a:t>
            </a:r>
            <a:r>
              <a:rPr lang="en-US" dirty="0" smtClean="0"/>
              <a:t> </a:t>
            </a:r>
            <a:r>
              <a:rPr lang="en-US" dirty="0" err="1" smtClean="0"/>
              <a:t>dhe</a:t>
            </a:r>
            <a:r>
              <a:rPr lang="en-US" dirty="0" smtClean="0"/>
              <a:t> </a:t>
            </a:r>
            <a:r>
              <a:rPr lang="en-US" dirty="0" smtClean="0"/>
              <a:t>domain controllers </a:t>
            </a:r>
            <a:r>
              <a:rPr lang="en-US" dirty="0" err="1" smtClean="0"/>
              <a:t>perfaqsojne</a:t>
            </a:r>
            <a:r>
              <a:rPr lang="en-US" dirty="0" smtClean="0"/>
              <a:t> </a:t>
            </a:r>
            <a:r>
              <a:rPr lang="en-US" dirty="0" err="1" smtClean="0"/>
              <a:t>strukturen</a:t>
            </a:r>
            <a:r>
              <a:rPr lang="en-US" dirty="0" smtClean="0"/>
              <a:t> </a:t>
            </a:r>
            <a:r>
              <a:rPr lang="en-US" dirty="0" err="1" smtClean="0"/>
              <a:t>fizike</a:t>
            </a:r>
            <a:r>
              <a:rPr lang="en-US" dirty="0" smtClean="0"/>
              <a:t> per </a:t>
            </a:r>
            <a:r>
              <a:rPr lang="en-US" dirty="0" err="1" smtClean="0"/>
              <a:t>rrjetin</a:t>
            </a:r>
            <a:r>
              <a:rPr lang="en-US" dirty="0" smtClean="0"/>
              <a:t> </a:t>
            </a:r>
            <a:r>
              <a:rPr lang="en-US" dirty="0" err="1" smtClean="0"/>
              <a:t>tuaj</a:t>
            </a:r>
            <a:r>
              <a:rPr lang="en-US" dirty="0" smtClean="0"/>
              <a:t>. </a:t>
            </a:r>
          </a:p>
          <a:p>
            <a:r>
              <a:rPr lang="en-US" dirty="0" smtClean="0"/>
              <a:t>Sites</a:t>
            </a:r>
            <a:r>
              <a:rPr lang="en-US" dirty="0" smtClean="0"/>
              <a:t>: </a:t>
            </a:r>
            <a:r>
              <a:rPr lang="en-US" dirty="0" err="1" smtClean="0"/>
              <a:t>jane</a:t>
            </a:r>
            <a:r>
              <a:rPr lang="en-US" dirty="0" smtClean="0"/>
              <a:t> </a:t>
            </a:r>
            <a:r>
              <a:rPr lang="en-US" dirty="0" err="1" smtClean="0"/>
              <a:t>nje</a:t>
            </a:r>
            <a:r>
              <a:rPr lang="en-US" dirty="0" smtClean="0"/>
              <a:t> </a:t>
            </a:r>
            <a:r>
              <a:rPr lang="en-US" dirty="0" err="1" smtClean="0"/>
              <a:t>ose</a:t>
            </a:r>
            <a:r>
              <a:rPr lang="en-US" dirty="0" smtClean="0"/>
              <a:t> me </a:t>
            </a:r>
            <a:r>
              <a:rPr lang="en-US" dirty="0" err="1" smtClean="0"/>
              <a:t>shume</a:t>
            </a:r>
            <a:r>
              <a:rPr lang="en-US" dirty="0" smtClean="0"/>
              <a:t>  </a:t>
            </a:r>
            <a:r>
              <a:rPr lang="en-US" dirty="0" err="1" smtClean="0"/>
              <a:t>subnete</a:t>
            </a:r>
            <a:r>
              <a:rPr lang="en-US" dirty="0" smtClean="0"/>
              <a:t> IP </a:t>
            </a:r>
            <a:r>
              <a:rPr lang="en-US" dirty="0" err="1" smtClean="0"/>
              <a:t>qe</a:t>
            </a:r>
            <a:r>
              <a:rPr lang="en-US" dirty="0" smtClean="0"/>
              <a:t> </a:t>
            </a:r>
            <a:r>
              <a:rPr lang="en-US" dirty="0" err="1" smtClean="0"/>
              <a:t>jane</a:t>
            </a:r>
            <a:r>
              <a:rPr lang="en-US" dirty="0" smtClean="0"/>
              <a:t> </a:t>
            </a:r>
            <a:r>
              <a:rPr lang="en-US" dirty="0" err="1" smtClean="0"/>
              <a:t>te</a:t>
            </a:r>
            <a:r>
              <a:rPr lang="en-US" dirty="0" smtClean="0"/>
              <a:t> </a:t>
            </a:r>
            <a:r>
              <a:rPr lang="en-US" dirty="0" err="1" smtClean="0"/>
              <a:t>lidhur</a:t>
            </a:r>
            <a:r>
              <a:rPr lang="en-US" dirty="0" smtClean="0"/>
              <a:t> </a:t>
            </a:r>
            <a:r>
              <a:rPr lang="en-US" dirty="0" err="1" smtClean="0"/>
              <a:t>nepermjet</a:t>
            </a:r>
            <a:r>
              <a:rPr lang="en-US" dirty="0" smtClean="0"/>
              <a:t> </a:t>
            </a:r>
            <a:r>
              <a:rPr lang="en-US" dirty="0" err="1" smtClean="0"/>
              <a:t>nje</a:t>
            </a:r>
            <a:r>
              <a:rPr lang="en-US" dirty="0" smtClean="0"/>
              <a:t> </a:t>
            </a:r>
            <a:r>
              <a:rPr lang="en-US" dirty="0" err="1" smtClean="0"/>
              <a:t>linje</a:t>
            </a:r>
            <a:r>
              <a:rPr lang="en-US" dirty="0" smtClean="0"/>
              <a:t> </a:t>
            </a:r>
            <a:r>
              <a:rPr lang="en-US" dirty="0" err="1" smtClean="0"/>
              <a:t>te</a:t>
            </a:r>
            <a:r>
              <a:rPr lang="en-US" dirty="0" smtClean="0"/>
              <a:t> </a:t>
            </a:r>
            <a:r>
              <a:rPr lang="en-US" dirty="0" err="1" smtClean="0"/>
              <a:t>shpejtesise</a:t>
            </a:r>
            <a:r>
              <a:rPr lang="en-US" dirty="0" smtClean="0"/>
              <a:t> se </a:t>
            </a:r>
            <a:r>
              <a:rPr lang="en-US" dirty="0" err="1" smtClean="0"/>
              <a:t>larte</a:t>
            </a:r>
            <a:r>
              <a:rPr lang="en-US" dirty="0" smtClean="0"/>
              <a:t>, </a:t>
            </a:r>
            <a:r>
              <a:rPr lang="en-US" dirty="0" err="1" smtClean="0"/>
              <a:t>qe</a:t>
            </a:r>
            <a:r>
              <a:rPr lang="en-US" dirty="0" smtClean="0"/>
              <a:t> </a:t>
            </a:r>
            <a:r>
              <a:rPr lang="en-US" dirty="0" err="1" smtClean="0"/>
              <a:t>percaktohen</a:t>
            </a:r>
            <a:r>
              <a:rPr lang="en-US" dirty="0" smtClean="0"/>
              <a:t> </a:t>
            </a:r>
            <a:r>
              <a:rPr lang="en-US" dirty="0" err="1" smtClean="0"/>
              <a:t>nga</a:t>
            </a:r>
            <a:r>
              <a:rPr lang="en-US" dirty="0" smtClean="0"/>
              <a:t> </a:t>
            </a:r>
            <a:r>
              <a:rPr lang="en-US" dirty="0" err="1" smtClean="0"/>
              <a:t>vendodhja</a:t>
            </a:r>
            <a:r>
              <a:rPr lang="en-US" dirty="0" smtClean="0"/>
              <a:t> </a:t>
            </a:r>
            <a:r>
              <a:rPr lang="en-US" dirty="0" err="1" smtClean="0"/>
              <a:t>gjeografike</a:t>
            </a:r>
            <a:r>
              <a:rPr lang="en-US" dirty="0" smtClean="0"/>
              <a:t>. </a:t>
            </a:r>
          </a:p>
          <a:p>
            <a:r>
              <a:rPr lang="en-US" dirty="0" smtClean="0"/>
              <a:t>Domain </a:t>
            </a:r>
            <a:r>
              <a:rPr lang="en-US" dirty="0" smtClean="0"/>
              <a:t>Controllers: </a:t>
            </a:r>
            <a:r>
              <a:rPr lang="en-US" dirty="0" err="1" smtClean="0"/>
              <a:t>Nje</a:t>
            </a:r>
            <a:r>
              <a:rPr lang="en-US" dirty="0" smtClean="0"/>
              <a:t> </a:t>
            </a:r>
            <a:r>
              <a:rPr lang="en-US" dirty="0" smtClean="0"/>
              <a:t>Windows </a:t>
            </a:r>
            <a:r>
              <a:rPr lang="en-US" dirty="0" smtClean="0"/>
              <a:t>server </a:t>
            </a:r>
            <a:r>
              <a:rPr lang="en-US" dirty="0" err="1" smtClean="0"/>
              <a:t>qe</a:t>
            </a:r>
            <a:r>
              <a:rPr lang="en-US" dirty="0"/>
              <a:t> </a:t>
            </a:r>
            <a:r>
              <a:rPr lang="en-US" dirty="0" err="1" smtClean="0"/>
              <a:t>ruan</a:t>
            </a:r>
            <a:r>
              <a:rPr lang="en-US" dirty="0" smtClean="0"/>
              <a:t> </a:t>
            </a:r>
            <a:r>
              <a:rPr lang="en-US" dirty="0" err="1" smtClean="0"/>
              <a:t>replika</a:t>
            </a:r>
            <a:r>
              <a:rPr lang="en-US" dirty="0" smtClean="0"/>
              <a:t> </a:t>
            </a:r>
            <a:r>
              <a:rPr lang="en-US" dirty="0" err="1" smtClean="0"/>
              <a:t>te</a:t>
            </a:r>
            <a:r>
              <a:rPr lang="en-US" dirty="0" smtClean="0"/>
              <a:t> </a:t>
            </a:r>
            <a:r>
              <a:rPr lang="en-US" dirty="0" err="1" smtClean="0"/>
              <a:t>informacionit</a:t>
            </a:r>
            <a:r>
              <a:rPr lang="en-US" dirty="0" smtClean="0"/>
              <a:t> per </a:t>
            </a:r>
            <a:r>
              <a:rPr lang="en-US" dirty="0" err="1" smtClean="0"/>
              <a:t>llogarite</a:t>
            </a:r>
            <a:r>
              <a:rPr lang="en-US" dirty="0" smtClean="0"/>
              <a:t> </a:t>
            </a:r>
            <a:r>
              <a:rPr lang="en-US" dirty="0" err="1" smtClean="0"/>
              <a:t>dhe</a:t>
            </a:r>
            <a:r>
              <a:rPr lang="en-US" dirty="0" smtClean="0"/>
              <a:t> </a:t>
            </a:r>
            <a:r>
              <a:rPr lang="en-US" dirty="0" err="1" smtClean="0"/>
              <a:t>informacionit</a:t>
            </a:r>
            <a:r>
              <a:rPr lang="en-US" dirty="0" smtClean="0"/>
              <a:t> </a:t>
            </a:r>
            <a:r>
              <a:rPr lang="en-US" dirty="0" err="1" smtClean="0"/>
              <a:t>te</a:t>
            </a:r>
            <a:r>
              <a:rPr lang="en-US" dirty="0" smtClean="0"/>
              <a:t> </a:t>
            </a:r>
            <a:r>
              <a:rPr lang="en-US" dirty="0" err="1" smtClean="0"/>
              <a:t>sigurise</a:t>
            </a:r>
            <a:r>
              <a:rPr lang="en-US" dirty="0" smtClean="0"/>
              <a:t> per </a:t>
            </a:r>
            <a:r>
              <a:rPr lang="en-US" dirty="0" err="1" smtClean="0"/>
              <a:t>domainin</a:t>
            </a:r>
            <a:r>
              <a:rPr lang="en-US" dirty="0" smtClean="0"/>
              <a:t> </a:t>
            </a:r>
            <a:r>
              <a:rPr lang="en-US" dirty="0" err="1" smtClean="0"/>
              <a:t>dhe</a:t>
            </a:r>
            <a:r>
              <a:rPr lang="en-US" dirty="0" smtClean="0"/>
              <a:t> </a:t>
            </a:r>
            <a:r>
              <a:rPr lang="en-US" dirty="0" err="1" smtClean="0"/>
              <a:t>percakton</a:t>
            </a:r>
            <a:r>
              <a:rPr lang="en-US" dirty="0" smtClean="0"/>
              <a:t> </a:t>
            </a:r>
            <a:r>
              <a:rPr lang="en-US" dirty="0" err="1" smtClean="0"/>
              <a:t>kufijte</a:t>
            </a:r>
            <a:r>
              <a:rPr lang="en-US" dirty="0" smtClean="0"/>
              <a:t> e </a:t>
            </a:r>
            <a:r>
              <a:rPr lang="en-US" dirty="0" err="1" smtClean="0"/>
              <a:t>nje</a:t>
            </a:r>
            <a:r>
              <a:rPr lang="en-US" dirty="0" smtClean="0"/>
              <a:t> </a:t>
            </a:r>
            <a:r>
              <a:rPr lang="en-US" dirty="0" err="1" smtClean="0"/>
              <a:t>domaini</a:t>
            </a:r>
            <a:r>
              <a:rPr lang="en-US" dirty="0" smtClean="0"/>
              <a:t>. </a:t>
            </a:r>
            <a:endParaRPr lang="en-US" dirty="0"/>
          </a:p>
        </p:txBody>
      </p:sp>
      <p:sp>
        <p:nvSpPr>
          <p:cNvPr id="2" name="Title 1"/>
          <p:cNvSpPr>
            <a:spLocks noGrp="1"/>
          </p:cNvSpPr>
          <p:nvPr>
            <p:ph type="title"/>
          </p:nvPr>
        </p:nvSpPr>
        <p:spPr/>
        <p:txBody>
          <a:bodyPr/>
          <a:lstStyle/>
          <a:p>
            <a:r>
              <a:rPr lang="en-US" dirty="0" smtClean="0"/>
              <a:t>Physical </a:t>
            </a:r>
            <a:r>
              <a:rPr lang="en-US" dirty="0" smtClean="0"/>
              <a:t>Structure/</a:t>
            </a:r>
            <a:r>
              <a:rPr lang="en-US" dirty="0" err="1" smtClean="0"/>
              <a:t>Struktura</a:t>
            </a:r>
            <a:r>
              <a:rPr lang="en-US" dirty="0" smtClean="0"/>
              <a:t> </a:t>
            </a:r>
            <a:r>
              <a:rPr lang="en-US" dirty="0" err="1" smtClean="0"/>
              <a:t>Fizike</a:t>
            </a:r>
            <a:endParaRPr lang="en-US" dirty="0"/>
          </a:p>
        </p:txBody>
      </p:sp>
    </p:spTree>
    <p:custDataLst>
      <p:tags r:id="rId1"/>
    </p:custData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Content Placeholder 2"/>
          <p:cNvSpPr>
            <a:spLocks noGrp="1"/>
          </p:cNvSpPr>
          <p:nvPr>
            <p:ph type="body" sz="quarter" idx="10"/>
          </p:nvPr>
        </p:nvSpPr>
        <p:spPr>
          <a:xfrm>
            <a:off x="269239" y="1189177"/>
            <a:ext cx="11653523" cy="800219"/>
          </a:xfrm>
        </p:spPr>
        <p:txBody>
          <a:bodyPr/>
          <a:lstStyle/>
          <a:p>
            <a:r>
              <a:rPr lang="en-US" altLang="en-US" dirty="0" err="1" smtClean="0"/>
              <a:t>Nje</a:t>
            </a:r>
            <a:r>
              <a:rPr lang="en-US" altLang="en-US" dirty="0" smtClean="0"/>
              <a:t> </a:t>
            </a:r>
            <a:r>
              <a:rPr lang="en-US" altLang="en-US" dirty="0" smtClean="0"/>
              <a:t>server </a:t>
            </a:r>
            <a:r>
              <a:rPr lang="en-US" altLang="en-US" dirty="0" err="1" smtClean="0"/>
              <a:t>qe</a:t>
            </a:r>
            <a:r>
              <a:rPr lang="en-US" altLang="en-US" dirty="0" smtClean="0"/>
              <a:t> </a:t>
            </a:r>
            <a:r>
              <a:rPr lang="en-US" altLang="en-US" dirty="0" err="1" smtClean="0"/>
              <a:t>nuk</a:t>
            </a:r>
            <a:r>
              <a:rPr lang="en-US" altLang="en-US" dirty="0" smtClean="0"/>
              <a:t> </a:t>
            </a:r>
            <a:r>
              <a:rPr lang="en-US" altLang="en-US" dirty="0" err="1" smtClean="0"/>
              <a:t>egzekutohet</a:t>
            </a:r>
            <a:r>
              <a:rPr lang="en-US" altLang="en-US" dirty="0" smtClean="0"/>
              <a:t> </a:t>
            </a:r>
            <a:r>
              <a:rPr lang="en-US" altLang="en-US" dirty="0" err="1" smtClean="0"/>
              <a:t>si</a:t>
            </a:r>
            <a:r>
              <a:rPr lang="en-US" altLang="en-US" dirty="0" smtClean="0"/>
              <a:t> </a:t>
            </a:r>
            <a:r>
              <a:rPr lang="en-US" altLang="en-US" dirty="0" smtClean="0"/>
              <a:t>domain </a:t>
            </a:r>
            <a:r>
              <a:rPr lang="en-US" altLang="en-US" dirty="0" smtClean="0"/>
              <a:t>controller </a:t>
            </a:r>
            <a:r>
              <a:rPr lang="en-US" altLang="en-US" dirty="0" err="1" smtClean="0"/>
              <a:t>dhe</a:t>
            </a:r>
            <a:r>
              <a:rPr lang="en-US" altLang="en-US" dirty="0" smtClean="0"/>
              <a:t> </a:t>
            </a:r>
            <a:r>
              <a:rPr lang="en-US" altLang="en-US" dirty="0" err="1" smtClean="0"/>
              <a:t>njihet</a:t>
            </a:r>
            <a:r>
              <a:rPr lang="en-US" altLang="en-US" dirty="0" smtClean="0"/>
              <a:t> </a:t>
            </a:r>
            <a:r>
              <a:rPr lang="en-US" altLang="en-US" dirty="0" err="1" smtClean="0"/>
              <a:t>si</a:t>
            </a:r>
            <a:r>
              <a:rPr lang="en-US" altLang="en-US" dirty="0" smtClean="0"/>
              <a:t> server </a:t>
            </a:r>
            <a:r>
              <a:rPr lang="en-US" altLang="en-US" dirty="0" err="1" smtClean="0"/>
              <a:t>anetar</a:t>
            </a:r>
            <a:r>
              <a:rPr lang="en-US" altLang="en-US" dirty="0" smtClean="0"/>
              <a:t> </a:t>
            </a:r>
          </a:p>
          <a:p>
            <a:r>
              <a:rPr lang="en-US" altLang="en-US" dirty="0" smtClean="0"/>
              <a:t>Per ta </a:t>
            </a:r>
            <a:r>
              <a:rPr lang="en-US" altLang="en-US" dirty="0" err="1" smtClean="0"/>
              <a:t>kthyer</a:t>
            </a:r>
            <a:r>
              <a:rPr lang="en-US" altLang="en-US" dirty="0" smtClean="0"/>
              <a:t> </a:t>
            </a:r>
            <a:r>
              <a:rPr lang="en-US" altLang="en-US" dirty="0" err="1" smtClean="0"/>
              <a:t>nje</a:t>
            </a:r>
            <a:r>
              <a:rPr lang="en-US" altLang="en-US" dirty="0" smtClean="0"/>
              <a:t> </a:t>
            </a:r>
            <a:r>
              <a:rPr lang="en-US" altLang="en-US" dirty="0" smtClean="0"/>
              <a:t>domain </a:t>
            </a:r>
            <a:r>
              <a:rPr lang="en-US" altLang="en-US" dirty="0" smtClean="0"/>
              <a:t>controller </a:t>
            </a:r>
            <a:r>
              <a:rPr lang="en-US" altLang="en-US" dirty="0" smtClean="0"/>
              <a:t>ne </a:t>
            </a:r>
            <a:r>
              <a:rPr lang="en-US" altLang="en-US" dirty="0" err="1" smtClean="0"/>
              <a:t>nje</a:t>
            </a:r>
            <a:r>
              <a:rPr lang="en-US" altLang="en-US" dirty="0" smtClean="0"/>
              <a:t> server </a:t>
            </a:r>
            <a:r>
              <a:rPr lang="en-US" altLang="en-US" dirty="0" err="1" smtClean="0"/>
              <a:t>anetar</a:t>
            </a:r>
            <a:r>
              <a:rPr lang="en-US" altLang="en-US" dirty="0" smtClean="0"/>
              <a:t>, </a:t>
            </a:r>
            <a:r>
              <a:rPr lang="en-US" altLang="en-US" dirty="0" err="1" smtClean="0"/>
              <a:t>ju</a:t>
            </a:r>
            <a:r>
              <a:rPr lang="en-US" altLang="en-US" dirty="0" smtClean="0"/>
              <a:t> </a:t>
            </a:r>
            <a:r>
              <a:rPr lang="en-US" altLang="en-US" dirty="0" err="1" smtClean="0"/>
              <a:t>duhet</a:t>
            </a:r>
            <a:r>
              <a:rPr lang="en-US" altLang="en-US" dirty="0" smtClean="0"/>
              <a:t> </a:t>
            </a:r>
            <a:r>
              <a:rPr lang="en-US" altLang="en-US" dirty="0" err="1" smtClean="0"/>
              <a:t>te</a:t>
            </a:r>
            <a:r>
              <a:rPr lang="en-US" altLang="en-US" dirty="0" smtClean="0"/>
              <a:t> </a:t>
            </a:r>
            <a:r>
              <a:rPr lang="en-US" altLang="en-US" dirty="0" err="1" smtClean="0"/>
              <a:t>riegzekutoni</a:t>
            </a:r>
            <a:r>
              <a:rPr lang="en-US" altLang="en-US" dirty="0" smtClean="0"/>
              <a:t> </a:t>
            </a:r>
            <a:r>
              <a:rPr lang="en-US" altLang="en-US" dirty="0" err="1" smtClean="0"/>
              <a:t>programin</a:t>
            </a:r>
            <a:r>
              <a:rPr lang="en-US" altLang="en-US" dirty="0" smtClean="0"/>
              <a:t> </a:t>
            </a:r>
            <a:r>
              <a:rPr lang="en-US" altLang="en-US" dirty="0" err="1" smtClean="0"/>
              <a:t>dcpromo</a:t>
            </a:r>
            <a:endParaRPr lang="en-US" altLang="en-US" dirty="0" smtClean="0"/>
          </a:p>
        </p:txBody>
      </p:sp>
      <p:sp>
        <p:nvSpPr>
          <p:cNvPr id="2" name="Title 1"/>
          <p:cNvSpPr>
            <a:spLocks noGrp="1"/>
          </p:cNvSpPr>
          <p:nvPr>
            <p:ph type="title"/>
          </p:nvPr>
        </p:nvSpPr>
        <p:spPr/>
        <p:txBody>
          <a:bodyPr/>
          <a:lstStyle/>
          <a:p>
            <a:r>
              <a:rPr lang="en-US" dirty="0" smtClean="0"/>
              <a:t>Member </a:t>
            </a:r>
            <a:r>
              <a:rPr lang="en-US" dirty="0" smtClean="0"/>
              <a:t>Server/</a:t>
            </a:r>
            <a:r>
              <a:rPr lang="en-US" dirty="0" err="1" smtClean="0"/>
              <a:t>Serveri</a:t>
            </a:r>
            <a:r>
              <a:rPr lang="en-US" dirty="0" smtClean="0"/>
              <a:t> </a:t>
            </a:r>
            <a:r>
              <a:rPr lang="en-US" dirty="0" err="1" smtClean="0"/>
              <a:t>anetar</a:t>
            </a:r>
            <a:endParaRPr lang="en-US" dirty="0"/>
          </a:p>
        </p:txBody>
      </p:sp>
    </p:spTree>
    <p:custDataLst>
      <p:tags r:id="rId1"/>
    </p:custData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7" name="Content Placeholder 2"/>
          <p:cNvSpPr>
            <a:spLocks noGrp="1"/>
          </p:cNvSpPr>
          <p:nvPr>
            <p:ph type="body" sz="quarter" idx="10"/>
          </p:nvPr>
        </p:nvSpPr>
        <p:spPr>
          <a:xfrm>
            <a:off x="269239" y="1189177"/>
            <a:ext cx="11653523" cy="1969770"/>
          </a:xfrm>
        </p:spPr>
        <p:txBody>
          <a:bodyPr/>
          <a:lstStyle/>
          <a:p>
            <a:r>
              <a:rPr lang="en-US" altLang="en-US" dirty="0" err="1" smtClean="0"/>
              <a:t>Meqe</a:t>
            </a:r>
            <a:r>
              <a:rPr lang="en-US" altLang="en-US" dirty="0" smtClean="0"/>
              <a:t> domain controller-I </a:t>
            </a:r>
            <a:r>
              <a:rPr lang="en-US" altLang="en-US" dirty="0" err="1" smtClean="0"/>
              <a:t>ka</a:t>
            </a:r>
            <a:r>
              <a:rPr lang="en-US" altLang="en-US" dirty="0" smtClean="0"/>
              <a:t> </a:t>
            </a:r>
            <a:r>
              <a:rPr lang="en-US" altLang="en-US" dirty="0" err="1" smtClean="0"/>
              <a:t>informacion</a:t>
            </a:r>
            <a:r>
              <a:rPr lang="en-US" altLang="en-US" dirty="0" smtClean="0"/>
              <a:t> </a:t>
            </a:r>
            <a:r>
              <a:rPr lang="en-US" altLang="en-US" dirty="0" err="1" smtClean="0"/>
              <a:t>vetem</a:t>
            </a:r>
            <a:r>
              <a:rPr lang="en-US" altLang="en-US" dirty="0" smtClean="0"/>
              <a:t> per </a:t>
            </a:r>
            <a:r>
              <a:rPr lang="en-US" altLang="en-US" dirty="0" err="1" smtClean="0"/>
              <a:t>domainin</a:t>
            </a:r>
            <a:r>
              <a:rPr lang="en-US" altLang="en-US" dirty="0" smtClean="0"/>
              <a:t> </a:t>
            </a:r>
            <a:r>
              <a:rPr lang="en-US" altLang="en-US" dirty="0" err="1" smtClean="0"/>
              <a:t>dhe</a:t>
            </a:r>
            <a:r>
              <a:rPr lang="en-US" altLang="en-US" dirty="0" smtClean="0"/>
              <a:t> </a:t>
            </a:r>
            <a:r>
              <a:rPr lang="en-US" altLang="en-US" dirty="0" err="1" smtClean="0"/>
              <a:t>nuk</a:t>
            </a:r>
            <a:r>
              <a:rPr lang="en-US" altLang="en-US" dirty="0" smtClean="0"/>
              <a:t> </a:t>
            </a:r>
            <a:r>
              <a:rPr lang="en-US" altLang="en-US" dirty="0" err="1" smtClean="0"/>
              <a:t>ruan</a:t>
            </a:r>
            <a:r>
              <a:rPr lang="en-US" altLang="en-US" dirty="0" smtClean="0"/>
              <a:t> </a:t>
            </a:r>
            <a:r>
              <a:rPr lang="en-US" altLang="en-US" dirty="0" err="1" smtClean="0"/>
              <a:t>nje</a:t>
            </a:r>
            <a:r>
              <a:rPr lang="en-US" altLang="en-US" dirty="0" smtClean="0"/>
              <a:t> kopje </a:t>
            </a:r>
            <a:r>
              <a:rPr lang="en-US" altLang="en-US" dirty="0" err="1" smtClean="0"/>
              <a:t>te</a:t>
            </a:r>
            <a:r>
              <a:rPr lang="en-US" altLang="en-US" dirty="0" smtClean="0"/>
              <a:t> </a:t>
            </a:r>
            <a:r>
              <a:rPr lang="en-US" altLang="en-US" dirty="0" err="1" smtClean="0"/>
              <a:t>objekteve</a:t>
            </a:r>
            <a:r>
              <a:rPr lang="en-US" altLang="en-US" dirty="0" smtClean="0"/>
              <a:t> per </a:t>
            </a:r>
            <a:r>
              <a:rPr lang="en-US" altLang="en-US" dirty="0" err="1" smtClean="0"/>
              <a:t>domainet</a:t>
            </a:r>
            <a:r>
              <a:rPr lang="en-US" altLang="en-US" dirty="0" smtClean="0"/>
              <a:t> e </a:t>
            </a:r>
            <a:r>
              <a:rPr lang="en-US" altLang="en-US" dirty="0" err="1" smtClean="0"/>
              <a:t>tjera</a:t>
            </a:r>
            <a:r>
              <a:rPr lang="en-US" altLang="en-US" dirty="0" smtClean="0"/>
              <a:t>, </a:t>
            </a:r>
            <a:r>
              <a:rPr lang="en-US" altLang="en-US" dirty="0" err="1" smtClean="0"/>
              <a:t>juve</a:t>
            </a:r>
            <a:r>
              <a:rPr lang="en-US" altLang="en-US" dirty="0" smtClean="0"/>
              <a:t> </a:t>
            </a:r>
            <a:r>
              <a:rPr lang="en-US" altLang="en-US" dirty="0" err="1" smtClean="0"/>
              <a:t>ju</a:t>
            </a:r>
            <a:r>
              <a:rPr lang="en-US" altLang="en-US" dirty="0" smtClean="0"/>
              <a:t> </a:t>
            </a:r>
            <a:r>
              <a:rPr lang="en-US" altLang="en-US" dirty="0" err="1" smtClean="0"/>
              <a:t>duhet</a:t>
            </a:r>
            <a:r>
              <a:rPr lang="en-US" altLang="en-US" dirty="0" smtClean="0"/>
              <a:t> </a:t>
            </a:r>
            <a:r>
              <a:rPr lang="en-US" altLang="en-US" dirty="0" err="1" smtClean="0"/>
              <a:t>nje</a:t>
            </a:r>
            <a:r>
              <a:rPr lang="en-US" altLang="en-US" dirty="0" smtClean="0"/>
              <a:t> </a:t>
            </a:r>
            <a:r>
              <a:rPr lang="en-US" altLang="en-US" dirty="0" err="1" smtClean="0"/>
              <a:t>rruge</a:t>
            </a:r>
            <a:r>
              <a:rPr lang="en-US" altLang="en-US" dirty="0" smtClean="0"/>
              <a:t> per </a:t>
            </a:r>
            <a:r>
              <a:rPr lang="en-US" altLang="en-US" dirty="0" err="1" smtClean="0"/>
              <a:t>te</a:t>
            </a:r>
            <a:r>
              <a:rPr lang="en-US" altLang="en-US" dirty="0" smtClean="0"/>
              <a:t> </a:t>
            </a:r>
            <a:r>
              <a:rPr lang="en-US" altLang="en-US" dirty="0" err="1" smtClean="0"/>
              <a:t>gjetur</a:t>
            </a:r>
            <a:r>
              <a:rPr lang="en-US" altLang="en-US" dirty="0" smtClean="0"/>
              <a:t> </a:t>
            </a:r>
            <a:r>
              <a:rPr lang="en-US" altLang="en-US" dirty="0" err="1" smtClean="0"/>
              <a:t>dhe</a:t>
            </a:r>
            <a:r>
              <a:rPr lang="en-US" altLang="en-US" dirty="0" smtClean="0"/>
              <a:t> </a:t>
            </a:r>
            <a:r>
              <a:rPr lang="en-US" altLang="en-US" dirty="0" err="1" smtClean="0"/>
              <a:t>aksesuar</a:t>
            </a:r>
            <a:r>
              <a:rPr lang="en-US" altLang="en-US" dirty="0" smtClean="0"/>
              <a:t> </a:t>
            </a:r>
            <a:r>
              <a:rPr lang="en-US" altLang="en-US" dirty="0" err="1" smtClean="0"/>
              <a:t>objektet</a:t>
            </a:r>
            <a:r>
              <a:rPr lang="en-US" altLang="en-US" dirty="0" smtClean="0"/>
              <a:t> ne </a:t>
            </a:r>
            <a:r>
              <a:rPr lang="en-US" altLang="en-US" dirty="0" err="1" smtClean="0"/>
              <a:t>domainet</a:t>
            </a:r>
            <a:r>
              <a:rPr lang="en-US" altLang="en-US" dirty="0" smtClean="0"/>
              <a:t> e </a:t>
            </a:r>
            <a:r>
              <a:rPr lang="en-US" altLang="en-US" dirty="0" err="1" smtClean="0"/>
              <a:t>tjera</a:t>
            </a:r>
            <a:r>
              <a:rPr lang="en-US" altLang="en-US" dirty="0" smtClean="0"/>
              <a:t> ne </a:t>
            </a:r>
            <a:r>
              <a:rPr lang="en-US" altLang="en-US" dirty="0" err="1" smtClean="0"/>
              <a:t>pemet</a:t>
            </a:r>
            <a:r>
              <a:rPr lang="en-US" altLang="en-US" dirty="0" smtClean="0"/>
              <a:t> </a:t>
            </a:r>
            <a:r>
              <a:rPr lang="en-US" altLang="en-US" dirty="0" err="1" smtClean="0"/>
              <a:t>apo</a:t>
            </a:r>
            <a:r>
              <a:rPr lang="en-US" altLang="en-US" dirty="0" smtClean="0"/>
              <a:t> ne </a:t>
            </a:r>
            <a:r>
              <a:rPr lang="en-US" altLang="en-US" dirty="0" err="1" smtClean="0"/>
              <a:t>pyllin</a:t>
            </a:r>
            <a:r>
              <a:rPr lang="en-US" altLang="en-US" dirty="0" smtClean="0"/>
              <a:t> </a:t>
            </a:r>
            <a:r>
              <a:rPr lang="en-US" altLang="en-US" dirty="0" err="1" smtClean="0"/>
              <a:t>tuaj</a:t>
            </a:r>
            <a:r>
              <a:rPr lang="en-US" altLang="en-US" dirty="0" smtClean="0"/>
              <a:t>. </a:t>
            </a:r>
          </a:p>
          <a:p>
            <a:r>
              <a:rPr lang="en-US" altLang="en-US" dirty="0" err="1" smtClean="0"/>
              <a:t>Nje</a:t>
            </a:r>
            <a:r>
              <a:rPr lang="en-US" altLang="en-US" dirty="0" smtClean="0"/>
              <a:t> </a:t>
            </a:r>
            <a:r>
              <a:rPr lang="en-US" altLang="en-US" dirty="0" err="1" smtClean="0"/>
              <a:t>katalog</a:t>
            </a:r>
            <a:r>
              <a:rPr lang="en-US" altLang="en-US" dirty="0" smtClean="0"/>
              <a:t> global e </a:t>
            </a:r>
            <a:r>
              <a:rPr lang="en-US" altLang="en-US" dirty="0" err="1" smtClean="0"/>
              <a:t>replikon</a:t>
            </a:r>
            <a:r>
              <a:rPr lang="en-US" altLang="en-US" dirty="0" smtClean="0"/>
              <a:t> </a:t>
            </a:r>
            <a:r>
              <a:rPr lang="en-US" altLang="en-US" dirty="0" err="1" smtClean="0"/>
              <a:t>informacionin</a:t>
            </a:r>
            <a:r>
              <a:rPr lang="en-US" altLang="en-US" dirty="0" smtClean="0"/>
              <a:t> e </a:t>
            </a:r>
            <a:r>
              <a:rPr lang="en-US" altLang="en-US" dirty="0" err="1" smtClean="0"/>
              <a:t>cilitdo</a:t>
            </a:r>
            <a:r>
              <a:rPr lang="en-US" altLang="en-US" dirty="0" smtClean="0"/>
              <a:t> </a:t>
            </a:r>
            <a:r>
              <a:rPr lang="en-US" altLang="en-US" dirty="0" err="1" smtClean="0"/>
              <a:t>objekt</a:t>
            </a:r>
            <a:r>
              <a:rPr lang="en-US" altLang="en-US" dirty="0" smtClean="0"/>
              <a:t> ne </a:t>
            </a:r>
            <a:r>
              <a:rPr lang="en-US" altLang="en-US" dirty="0" err="1" smtClean="0"/>
              <a:t>nje</a:t>
            </a:r>
            <a:r>
              <a:rPr lang="en-US" altLang="en-US" dirty="0" smtClean="0"/>
              <a:t> </a:t>
            </a:r>
            <a:r>
              <a:rPr lang="en-US" altLang="en-US" dirty="0" err="1" smtClean="0"/>
              <a:t>peme</a:t>
            </a:r>
            <a:r>
              <a:rPr lang="en-US" altLang="en-US" dirty="0" smtClean="0"/>
              <a:t> </a:t>
            </a:r>
            <a:r>
              <a:rPr lang="en-US" altLang="en-US" dirty="0" err="1" smtClean="0"/>
              <a:t>apo</a:t>
            </a:r>
            <a:r>
              <a:rPr lang="en-US" altLang="en-US" dirty="0" smtClean="0"/>
              <a:t> ne </a:t>
            </a:r>
            <a:r>
              <a:rPr lang="en-US" altLang="en-US" dirty="0" err="1" smtClean="0"/>
              <a:t>nje</a:t>
            </a:r>
            <a:r>
              <a:rPr lang="en-US" altLang="en-US" dirty="0" smtClean="0"/>
              <a:t> </a:t>
            </a:r>
            <a:r>
              <a:rPr lang="en-US" altLang="en-US" dirty="0" err="1" smtClean="0"/>
              <a:t>pyll</a:t>
            </a:r>
            <a:r>
              <a:rPr lang="en-US" altLang="en-US" dirty="0" smtClean="0"/>
              <a:t> </a:t>
            </a:r>
          </a:p>
          <a:p>
            <a:r>
              <a:rPr lang="en-US" altLang="en-US" dirty="0" smtClean="0"/>
              <a:t>By </a:t>
            </a:r>
            <a:r>
              <a:rPr lang="en-US" altLang="en-US" dirty="0" smtClean="0"/>
              <a:t>default, </a:t>
            </a:r>
            <a:r>
              <a:rPr lang="en-US" altLang="en-US" dirty="0" err="1" smtClean="0"/>
              <a:t>nje</a:t>
            </a:r>
            <a:r>
              <a:rPr lang="en-US" altLang="en-US" dirty="0" smtClean="0"/>
              <a:t> </a:t>
            </a:r>
            <a:r>
              <a:rPr lang="en-US" altLang="en-US" dirty="0" err="1" smtClean="0"/>
              <a:t>katalog</a:t>
            </a:r>
            <a:r>
              <a:rPr lang="en-US" altLang="en-US" dirty="0" smtClean="0"/>
              <a:t> </a:t>
            </a:r>
            <a:r>
              <a:rPr lang="en-US" altLang="en-US" dirty="0" smtClean="0"/>
              <a:t>global </a:t>
            </a:r>
            <a:r>
              <a:rPr lang="en-US" altLang="en-US" dirty="0" err="1" smtClean="0"/>
              <a:t>krijohet</a:t>
            </a:r>
            <a:r>
              <a:rPr lang="en-US" altLang="en-US" dirty="0" smtClean="0"/>
              <a:t> </a:t>
            </a:r>
            <a:r>
              <a:rPr lang="en-US" altLang="en-US" dirty="0" err="1" smtClean="0"/>
              <a:t>automatikisht</a:t>
            </a:r>
            <a:r>
              <a:rPr lang="en-US" altLang="en-US" dirty="0" smtClean="0"/>
              <a:t> ne domain </a:t>
            </a:r>
            <a:r>
              <a:rPr lang="en-US" altLang="en-US" dirty="0" err="1" smtClean="0"/>
              <a:t>controllerin</a:t>
            </a:r>
            <a:r>
              <a:rPr lang="en-US" altLang="en-US" dirty="0" smtClean="0"/>
              <a:t> e pare ne </a:t>
            </a:r>
            <a:r>
              <a:rPr lang="en-US" altLang="en-US" dirty="0" err="1" smtClean="0"/>
              <a:t>pyll</a:t>
            </a:r>
            <a:r>
              <a:rPr lang="en-US" altLang="en-US" dirty="0" smtClean="0"/>
              <a:t>, </a:t>
            </a:r>
            <a:r>
              <a:rPr lang="en-US" altLang="en-US" dirty="0" err="1" smtClean="0"/>
              <a:t>por</a:t>
            </a:r>
            <a:r>
              <a:rPr lang="en-US" altLang="en-US" dirty="0" smtClean="0"/>
              <a:t> </a:t>
            </a:r>
            <a:r>
              <a:rPr lang="en-US" altLang="en-US" dirty="0" err="1" smtClean="0"/>
              <a:t>cdo</a:t>
            </a:r>
            <a:r>
              <a:rPr lang="en-US" altLang="en-US" dirty="0" smtClean="0"/>
              <a:t> domain controller </a:t>
            </a:r>
            <a:r>
              <a:rPr lang="en-US" altLang="en-US" dirty="0" err="1" smtClean="0"/>
              <a:t>mund</a:t>
            </a:r>
            <a:r>
              <a:rPr lang="en-US" altLang="en-US" dirty="0" smtClean="0"/>
              <a:t> </a:t>
            </a:r>
            <a:r>
              <a:rPr lang="en-US" altLang="en-US" dirty="0" err="1" smtClean="0"/>
              <a:t>te</a:t>
            </a:r>
            <a:r>
              <a:rPr lang="en-US" altLang="en-US" dirty="0" smtClean="0"/>
              <a:t> </a:t>
            </a:r>
            <a:r>
              <a:rPr lang="en-US" altLang="en-US" dirty="0" err="1" smtClean="0"/>
              <a:t>kthehet</a:t>
            </a:r>
            <a:r>
              <a:rPr lang="en-US" altLang="en-US" dirty="0" smtClean="0"/>
              <a:t> </a:t>
            </a:r>
            <a:r>
              <a:rPr lang="en-US" altLang="en-US" dirty="0" err="1" smtClean="0"/>
              <a:t>nje</a:t>
            </a:r>
            <a:r>
              <a:rPr lang="en-US" altLang="en-US" dirty="0" smtClean="0"/>
              <a:t> </a:t>
            </a:r>
            <a:r>
              <a:rPr lang="en-US" altLang="en-US" dirty="0" err="1" smtClean="0"/>
              <a:t>nje</a:t>
            </a:r>
            <a:r>
              <a:rPr lang="en-US" altLang="en-US" dirty="0" smtClean="0"/>
              <a:t> </a:t>
            </a:r>
            <a:r>
              <a:rPr lang="en-US" altLang="en-US" dirty="0" err="1" smtClean="0"/>
              <a:t>katalog</a:t>
            </a:r>
            <a:r>
              <a:rPr lang="en-US" altLang="en-US" dirty="0" smtClean="0"/>
              <a:t> global. </a:t>
            </a:r>
            <a:endParaRPr lang="en-US" altLang="en-US" dirty="0" smtClean="0"/>
          </a:p>
        </p:txBody>
      </p:sp>
      <p:sp>
        <p:nvSpPr>
          <p:cNvPr id="2" name="Title 1"/>
          <p:cNvSpPr>
            <a:spLocks noGrp="1"/>
          </p:cNvSpPr>
          <p:nvPr>
            <p:ph type="title"/>
          </p:nvPr>
        </p:nvSpPr>
        <p:spPr/>
        <p:txBody>
          <a:bodyPr/>
          <a:lstStyle/>
          <a:p>
            <a:r>
              <a:rPr lang="en-US" dirty="0" smtClean="0"/>
              <a:t>Global </a:t>
            </a:r>
            <a:r>
              <a:rPr lang="en-US" dirty="0" smtClean="0"/>
              <a:t>Catalogs/</a:t>
            </a:r>
            <a:r>
              <a:rPr lang="en-US" dirty="0" err="1" smtClean="0"/>
              <a:t>Katalogu</a:t>
            </a:r>
            <a:r>
              <a:rPr lang="en-US" dirty="0" smtClean="0"/>
              <a:t> Global</a:t>
            </a:r>
            <a:endParaRPr lang="en-US" dirty="0"/>
          </a:p>
        </p:txBody>
      </p:sp>
    </p:spTree>
    <p:custDataLst>
      <p:tags r:id="rId1"/>
    </p:custData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5" name="Content Placeholder 2"/>
          <p:cNvSpPr>
            <a:spLocks noGrp="1"/>
          </p:cNvSpPr>
          <p:nvPr>
            <p:ph type="body" sz="quarter" idx="10"/>
          </p:nvPr>
        </p:nvSpPr>
        <p:spPr>
          <a:xfrm>
            <a:off x="269239" y="1189177"/>
            <a:ext cx="11653523" cy="1969770"/>
          </a:xfrm>
        </p:spPr>
        <p:txBody>
          <a:bodyPr/>
          <a:lstStyle/>
          <a:p>
            <a:r>
              <a:rPr lang="en-US" altLang="en-US" dirty="0" smtClean="0"/>
              <a:t>Active </a:t>
            </a:r>
            <a:r>
              <a:rPr lang="en-US" altLang="en-US" dirty="0" smtClean="0"/>
              <a:t>Directory </a:t>
            </a:r>
            <a:r>
              <a:rPr lang="en-US" altLang="en-US" dirty="0" err="1" smtClean="0"/>
              <a:t>perdor</a:t>
            </a:r>
            <a:r>
              <a:rPr lang="en-US" altLang="en-US" dirty="0" smtClean="0"/>
              <a:t> </a:t>
            </a:r>
            <a:r>
              <a:rPr lang="en-US" altLang="en-US" dirty="0" err="1" smtClean="0"/>
              <a:t>replikimin</a:t>
            </a:r>
            <a:r>
              <a:rPr lang="en-US" altLang="en-US" dirty="0" smtClean="0"/>
              <a:t> </a:t>
            </a:r>
            <a:r>
              <a:rPr lang="en-US" altLang="en-US" dirty="0" err="1" smtClean="0"/>
              <a:t>multimaster</a:t>
            </a:r>
            <a:r>
              <a:rPr lang="en-US" altLang="en-US" dirty="0" smtClean="0"/>
              <a:t>, </a:t>
            </a:r>
            <a:r>
              <a:rPr lang="en-US" altLang="en-US" dirty="0" err="1" smtClean="0"/>
              <a:t>qe</a:t>
            </a:r>
            <a:r>
              <a:rPr lang="en-US" altLang="en-US" dirty="0" smtClean="0"/>
              <a:t> do </a:t>
            </a:r>
            <a:r>
              <a:rPr lang="en-US" altLang="en-US" dirty="0" err="1" smtClean="0"/>
              <a:t>te</a:t>
            </a:r>
            <a:r>
              <a:rPr lang="en-US" altLang="en-US" dirty="0" smtClean="0"/>
              <a:t> </a:t>
            </a:r>
            <a:r>
              <a:rPr lang="en-US" altLang="en-US" dirty="0" err="1" smtClean="0"/>
              <a:t>thote</a:t>
            </a:r>
            <a:r>
              <a:rPr lang="en-US" altLang="en-US" dirty="0" smtClean="0"/>
              <a:t> se </a:t>
            </a:r>
            <a:r>
              <a:rPr lang="en-US" altLang="en-US" dirty="0" err="1" smtClean="0"/>
              <a:t>nuk</a:t>
            </a:r>
            <a:r>
              <a:rPr lang="en-US" altLang="en-US" dirty="0" smtClean="0"/>
              <a:t> </a:t>
            </a:r>
            <a:r>
              <a:rPr lang="en-US" altLang="en-US" dirty="0" err="1" smtClean="0"/>
              <a:t>ka</a:t>
            </a:r>
            <a:r>
              <a:rPr lang="en-US" altLang="en-US" dirty="0" smtClean="0"/>
              <a:t> </a:t>
            </a:r>
            <a:r>
              <a:rPr lang="en-US" altLang="en-US" dirty="0" err="1" smtClean="0"/>
              <a:t>nje</a:t>
            </a:r>
            <a:r>
              <a:rPr lang="en-US" altLang="en-US" dirty="0" smtClean="0"/>
              <a:t> master </a:t>
            </a:r>
            <a:r>
              <a:rPr lang="en-US" altLang="en-US" dirty="0" smtClean="0"/>
              <a:t>domain controller, </a:t>
            </a:r>
            <a:r>
              <a:rPr lang="en-US" altLang="en-US" dirty="0" err="1" smtClean="0"/>
              <a:t>qe</a:t>
            </a:r>
            <a:r>
              <a:rPr lang="en-US" altLang="en-US" dirty="0" smtClean="0"/>
              <a:t> </a:t>
            </a:r>
            <a:r>
              <a:rPr lang="en-US" altLang="en-US" dirty="0" err="1" smtClean="0"/>
              <a:t>zakonisht</a:t>
            </a:r>
            <a:r>
              <a:rPr lang="en-US" altLang="en-US" dirty="0" smtClean="0"/>
              <a:t> </a:t>
            </a:r>
            <a:r>
              <a:rPr lang="en-US" altLang="en-US" dirty="0" smtClean="0"/>
              <a:t>i </a:t>
            </a:r>
            <a:r>
              <a:rPr lang="en-US" altLang="en-US" dirty="0" err="1" smtClean="0"/>
              <a:t>referohemi</a:t>
            </a:r>
            <a:r>
              <a:rPr lang="en-US" altLang="en-US" dirty="0" smtClean="0"/>
              <a:t> </a:t>
            </a:r>
            <a:r>
              <a:rPr lang="en-US" altLang="en-US" dirty="0" err="1" smtClean="0"/>
              <a:t>si</a:t>
            </a:r>
            <a:r>
              <a:rPr lang="en-US" altLang="en-US" dirty="0" smtClean="0"/>
              <a:t> </a:t>
            </a:r>
            <a:r>
              <a:rPr lang="en-US" altLang="en-US" dirty="0" smtClean="0"/>
              <a:t>domain </a:t>
            </a:r>
            <a:r>
              <a:rPr lang="en-US" altLang="en-US" dirty="0" smtClean="0"/>
              <a:t>controller </a:t>
            </a:r>
            <a:r>
              <a:rPr lang="en-US" altLang="en-US" dirty="0" err="1" smtClean="0"/>
              <a:t>primar</a:t>
            </a:r>
            <a:r>
              <a:rPr lang="en-US" altLang="en-US" dirty="0" smtClean="0"/>
              <a:t> ne </a:t>
            </a:r>
            <a:r>
              <a:rPr lang="en-US" altLang="en-US" dirty="0" err="1" smtClean="0"/>
              <a:t>domainet</a:t>
            </a:r>
            <a:r>
              <a:rPr lang="en-US" altLang="en-US" dirty="0" smtClean="0"/>
              <a:t> </a:t>
            </a:r>
            <a:r>
              <a:rPr lang="en-US" altLang="en-US" dirty="0" err="1" smtClean="0"/>
              <a:t>brenda</a:t>
            </a:r>
            <a:r>
              <a:rPr lang="en-US" altLang="en-US" dirty="0" smtClean="0"/>
              <a:t> </a:t>
            </a:r>
            <a:r>
              <a:rPr lang="en-US" altLang="en-US" dirty="0" smtClean="0"/>
              <a:t>Windows </a:t>
            </a:r>
            <a:r>
              <a:rPr lang="en-US" altLang="en-US" dirty="0" smtClean="0"/>
              <a:t>NT. </a:t>
            </a:r>
            <a:endParaRPr lang="en-US" altLang="en-US" dirty="0" smtClean="0"/>
          </a:p>
          <a:p>
            <a:r>
              <a:rPr lang="en-US" altLang="en-US" dirty="0" err="1" smtClean="0"/>
              <a:t>Megjithate</a:t>
            </a:r>
            <a:r>
              <a:rPr lang="en-US" altLang="en-US" dirty="0" smtClean="0"/>
              <a:t>, </a:t>
            </a:r>
            <a:r>
              <a:rPr lang="en-US" altLang="en-US" dirty="0" err="1" smtClean="0"/>
              <a:t>jane</a:t>
            </a:r>
            <a:r>
              <a:rPr lang="en-US" altLang="en-US" dirty="0" smtClean="0"/>
              <a:t> </a:t>
            </a:r>
            <a:r>
              <a:rPr lang="en-US" altLang="en-US" dirty="0" err="1" smtClean="0"/>
              <a:t>disa</a:t>
            </a:r>
            <a:r>
              <a:rPr lang="en-US" altLang="en-US" dirty="0" smtClean="0"/>
              <a:t> </a:t>
            </a:r>
            <a:r>
              <a:rPr lang="en-US" altLang="en-US" dirty="0" err="1" smtClean="0"/>
              <a:t>funskione</a:t>
            </a:r>
            <a:r>
              <a:rPr lang="en-US" altLang="en-US" dirty="0" smtClean="0"/>
              <a:t> </a:t>
            </a:r>
            <a:r>
              <a:rPr lang="en-US" altLang="en-US" dirty="0" err="1" smtClean="0"/>
              <a:t>te</a:t>
            </a:r>
            <a:r>
              <a:rPr lang="en-US" altLang="en-US" dirty="0" smtClean="0"/>
              <a:t> </a:t>
            </a:r>
            <a:r>
              <a:rPr lang="en-US" altLang="en-US" dirty="0" err="1" smtClean="0"/>
              <a:t>cilat</a:t>
            </a:r>
            <a:r>
              <a:rPr lang="en-US" altLang="en-US" dirty="0" smtClean="0"/>
              <a:t> </a:t>
            </a:r>
            <a:r>
              <a:rPr lang="en-US" altLang="en-US" dirty="0" err="1" smtClean="0"/>
              <a:t>mund</a:t>
            </a:r>
            <a:r>
              <a:rPr lang="en-US" altLang="en-US" dirty="0" smtClean="0"/>
              <a:t> </a:t>
            </a:r>
            <a:r>
              <a:rPr lang="en-US" altLang="en-US" dirty="0" err="1" smtClean="0"/>
              <a:t>te</a:t>
            </a:r>
            <a:r>
              <a:rPr lang="en-US" altLang="en-US" dirty="0" smtClean="0"/>
              <a:t> </a:t>
            </a:r>
            <a:r>
              <a:rPr lang="en-US" altLang="en-US" dirty="0" err="1" smtClean="0"/>
              <a:t>administrohen</a:t>
            </a:r>
            <a:r>
              <a:rPr lang="en-US" altLang="en-US" dirty="0" smtClean="0"/>
              <a:t> </a:t>
            </a:r>
            <a:r>
              <a:rPr lang="en-US" altLang="en-US" dirty="0" err="1" smtClean="0"/>
              <a:t>vetem</a:t>
            </a:r>
            <a:r>
              <a:rPr lang="en-US" altLang="en-US" dirty="0" smtClean="0"/>
              <a:t> </a:t>
            </a:r>
            <a:r>
              <a:rPr lang="en-US" altLang="en-US" dirty="0" err="1" smtClean="0"/>
              <a:t>nga</a:t>
            </a:r>
            <a:r>
              <a:rPr lang="en-US" altLang="en-US" dirty="0" smtClean="0"/>
              <a:t> </a:t>
            </a:r>
            <a:r>
              <a:rPr lang="en-US" altLang="en-US" dirty="0" err="1" smtClean="0"/>
              <a:t>nje</a:t>
            </a:r>
            <a:r>
              <a:rPr lang="en-US" altLang="en-US" dirty="0" smtClean="0"/>
              <a:t> domain </a:t>
            </a:r>
            <a:r>
              <a:rPr lang="en-US" altLang="en-US" dirty="0" smtClean="0"/>
              <a:t>controller </a:t>
            </a:r>
            <a:r>
              <a:rPr lang="en-US" altLang="en-US" dirty="0" smtClean="0"/>
              <a:t>ne </a:t>
            </a:r>
            <a:r>
              <a:rPr lang="en-US" altLang="en-US" dirty="0" err="1" smtClean="0"/>
              <a:t>nje</a:t>
            </a:r>
            <a:r>
              <a:rPr lang="en-US" altLang="en-US" dirty="0" smtClean="0"/>
              <a:t> moment </a:t>
            </a:r>
            <a:r>
              <a:rPr lang="en-US" altLang="en-US" dirty="0" err="1" smtClean="0"/>
              <a:t>kohor</a:t>
            </a:r>
            <a:r>
              <a:rPr lang="en-US" altLang="en-US" dirty="0" smtClean="0"/>
              <a:t>, </a:t>
            </a:r>
          </a:p>
          <a:p>
            <a:r>
              <a:rPr lang="en-US" altLang="en-US" dirty="0" smtClean="0"/>
              <a:t>Active </a:t>
            </a:r>
            <a:r>
              <a:rPr lang="en-US" altLang="en-US" dirty="0" smtClean="0"/>
              <a:t>Directory </a:t>
            </a:r>
            <a:r>
              <a:rPr lang="en-US" altLang="en-US" dirty="0" err="1" smtClean="0"/>
              <a:t>perdor</a:t>
            </a:r>
            <a:r>
              <a:rPr lang="en-US" altLang="en-US" dirty="0" smtClean="0"/>
              <a:t> </a:t>
            </a:r>
            <a:r>
              <a:rPr lang="en-US" altLang="en-US" dirty="0" err="1" smtClean="0"/>
              <a:t>rolet</a:t>
            </a:r>
            <a:r>
              <a:rPr lang="en-US" altLang="en-US" dirty="0" smtClean="0"/>
              <a:t> </a:t>
            </a:r>
            <a:r>
              <a:rPr lang="en-US" altLang="en-US" dirty="0" smtClean="0"/>
              <a:t>Flexible Single Master Operations (FSMO</a:t>
            </a:r>
            <a:r>
              <a:rPr lang="en-US" altLang="en-US" dirty="0" smtClean="0"/>
              <a:t>), </a:t>
            </a:r>
            <a:r>
              <a:rPr lang="en-US" altLang="en-US" dirty="0" err="1" smtClean="0"/>
              <a:t>te</a:t>
            </a:r>
            <a:r>
              <a:rPr lang="en-US" altLang="en-US" dirty="0" smtClean="0"/>
              <a:t> </a:t>
            </a:r>
            <a:r>
              <a:rPr lang="en-US" altLang="en-US" dirty="0" err="1" smtClean="0"/>
              <a:t>njohura</a:t>
            </a:r>
            <a:r>
              <a:rPr lang="en-US" altLang="en-US" dirty="0" smtClean="0"/>
              <a:t> </a:t>
            </a:r>
            <a:r>
              <a:rPr lang="en-US" altLang="en-US" dirty="0" err="1" smtClean="0"/>
              <a:t>si</a:t>
            </a:r>
            <a:r>
              <a:rPr lang="en-US" altLang="en-US" dirty="0" smtClean="0"/>
              <a:t> </a:t>
            </a:r>
            <a:r>
              <a:rPr lang="en-US" altLang="en-US" dirty="0" err="1" smtClean="0"/>
              <a:t>operacionet</a:t>
            </a:r>
            <a:r>
              <a:rPr lang="en-US" altLang="en-US" dirty="0" smtClean="0"/>
              <a:t> per </a:t>
            </a:r>
            <a:r>
              <a:rPr lang="en-US" altLang="en-US" dirty="0" err="1" smtClean="0"/>
              <a:t>rolet</a:t>
            </a:r>
            <a:r>
              <a:rPr lang="en-US" altLang="en-US" dirty="0" smtClean="0"/>
              <a:t> master. </a:t>
            </a:r>
            <a:endParaRPr lang="en-US" altLang="en-US" dirty="0" smtClean="0"/>
          </a:p>
        </p:txBody>
      </p:sp>
      <p:sp>
        <p:nvSpPr>
          <p:cNvPr id="2" name="Title 1"/>
          <p:cNvSpPr>
            <a:spLocks noGrp="1"/>
          </p:cNvSpPr>
          <p:nvPr>
            <p:ph type="title"/>
          </p:nvPr>
        </p:nvSpPr>
        <p:spPr/>
        <p:txBody>
          <a:bodyPr/>
          <a:lstStyle/>
          <a:p>
            <a:r>
              <a:rPr lang="en-US" smtClean="0"/>
              <a:t>FSMO Roles</a:t>
            </a:r>
            <a:endParaRPr lang="en-US"/>
          </a:p>
        </p:txBody>
      </p:sp>
    </p:spTree>
    <p:custDataLst>
      <p:tags r:id="rId1"/>
    </p:custData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FSMO Roles</a:t>
            </a:r>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572628329"/>
              </p:ext>
            </p:extLst>
          </p:nvPr>
        </p:nvGraphicFramePr>
        <p:xfrm>
          <a:off x="1981200" y="1458913"/>
          <a:ext cx="5410200" cy="4671583"/>
        </p:xfrm>
        <a:graphic>
          <a:graphicData uri="http://schemas.openxmlformats.org/drawingml/2006/table">
            <a:tbl>
              <a:tblPr firstRow="1" bandRow="1">
                <a:tableStyleId>{5C22544A-7EE6-4342-B048-85BDC9FD1C3A}</a:tableStyleId>
              </a:tblPr>
              <a:tblGrid>
                <a:gridCol w="2667000"/>
                <a:gridCol w="2743200"/>
              </a:tblGrid>
              <a:tr h="640258">
                <a:tc>
                  <a:txBody>
                    <a:bodyPr/>
                    <a:lstStyle/>
                    <a:p>
                      <a:r>
                        <a:rPr lang="en-US" sz="1800" dirty="0" err="1" smtClean="0"/>
                        <a:t>Roli</a:t>
                      </a:r>
                      <a:endParaRPr lang="en-US" sz="1800" dirty="0"/>
                    </a:p>
                  </a:txBody>
                  <a:tcPr marT="45731" marB="45731"/>
                </a:tc>
                <a:tc>
                  <a:txBody>
                    <a:bodyPr/>
                    <a:lstStyle/>
                    <a:p>
                      <a:r>
                        <a:rPr lang="en-US" sz="1800" dirty="0" err="1" smtClean="0"/>
                        <a:t>Qellimi</a:t>
                      </a:r>
                      <a:endParaRPr lang="en-US" sz="1800" dirty="0"/>
                    </a:p>
                  </a:txBody>
                  <a:tcPr marT="45731" marB="45731"/>
                </a:tc>
              </a:tr>
              <a:tr h="644096">
                <a:tc>
                  <a:txBody>
                    <a:bodyPr/>
                    <a:lstStyle/>
                    <a:p>
                      <a:pPr fontAlgn="base"/>
                      <a:r>
                        <a:rPr lang="en-US" sz="1800" dirty="0">
                          <a:effectLst/>
                          <a:latin typeface="Segoe UI Semibold" panose="020B0702040204020203" pitchFamily="34" charset="0"/>
                          <a:cs typeface="Segoe UI Semibold" panose="020B0702040204020203" pitchFamily="34" charset="0"/>
                        </a:rPr>
                        <a:t>PDC </a:t>
                      </a:r>
                      <a:r>
                        <a:rPr lang="en-US" sz="1800" dirty="0" err="1" smtClean="0">
                          <a:effectLst/>
                          <a:latin typeface="Segoe UI Semibold" panose="020B0702040204020203" pitchFamily="34" charset="0"/>
                          <a:cs typeface="Segoe UI Semibold" panose="020B0702040204020203" pitchFamily="34" charset="0"/>
                        </a:rPr>
                        <a:t>Emulatori</a:t>
                      </a:r>
                      <a:endParaRPr lang="en-US" sz="1800" dirty="0">
                        <a:effectLst/>
                        <a:latin typeface="Segoe UI Semibold" panose="020B0702040204020203" pitchFamily="34" charset="0"/>
                        <a:cs typeface="Segoe UI Semibold" panose="020B0702040204020203" pitchFamily="34" charset="0"/>
                      </a:endParaRPr>
                    </a:p>
                  </a:txBody>
                  <a:tcPr marL="228600" marR="228600" marT="57150" marB="57150"/>
                </a:tc>
                <a:tc>
                  <a:txBody>
                    <a:bodyPr/>
                    <a:lstStyle/>
                    <a:p>
                      <a:pPr fontAlgn="base"/>
                      <a:r>
                        <a:rPr lang="en-US" sz="1800">
                          <a:effectLst/>
                          <a:latin typeface="Segoe UI Semibold" panose="020B0702040204020203" pitchFamily="34" charset="0"/>
                          <a:cs typeface="Segoe UI Semibold" panose="020B0702040204020203" pitchFamily="34" charset="0"/>
                        </a:rPr>
                        <a:t>Domain</a:t>
                      </a:r>
                    </a:p>
                  </a:txBody>
                  <a:tcPr marL="228600" marR="228600" marT="57150" marB="57150"/>
                </a:tc>
              </a:tr>
              <a:tr h="644096">
                <a:tc>
                  <a:txBody>
                    <a:bodyPr/>
                    <a:lstStyle/>
                    <a:p>
                      <a:pPr fontAlgn="base"/>
                      <a:r>
                        <a:rPr lang="en-US" sz="1800" dirty="0" err="1" smtClean="0">
                          <a:effectLst/>
                          <a:latin typeface="Segoe UI Semibold" panose="020B0702040204020203" pitchFamily="34" charset="0"/>
                          <a:cs typeface="Segoe UI Semibold" panose="020B0702040204020203" pitchFamily="34" charset="0"/>
                        </a:rPr>
                        <a:t>Infrastruktura</a:t>
                      </a:r>
                      <a:r>
                        <a:rPr lang="en-US" sz="1800" dirty="0" smtClean="0">
                          <a:effectLst/>
                          <a:latin typeface="Segoe UI Semibold" panose="020B0702040204020203" pitchFamily="34" charset="0"/>
                          <a:cs typeface="Segoe UI Semibold" panose="020B0702040204020203" pitchFamily="34" charset="0"/>
                        </a:rPr>
                        <a:t> </a:t>
                      </a:r>
                      <a:r>
                        <a:rPr lang="en-US" sz="1800" dirty="0">
                          <a:effectLst/>
                          <a:latin typeface="Segoe UI Semibold" panose="020B0702040204020203" pitchFamily="34" charset="0"/>
                          <a:cs typeface="Segoe UI Semibold" panose="020B0702040204020203" pitchFamily="34" charset="0"/>
                        </a:rPr>
                        <a:t>Master</a:t>
                      </a:r>
                    </a:p>
                  </a:txBody>
                  <a:tcPr marL="228600" marR="228600" marT="57150" marB="57150"/>
                </a:tc>
                <a:tc>
                  <a:txBody>
                    <a:bodyPr/>
                    <a:lstStyle/>
                    <a:p>
                      <a:pPr fontAlgn="base"/>
                      <a:r>
                        <a:rPr lang="en-US" sz="1800" dirty="0">
                          <a:effectLst/>
                          <a:latin typeface="Segoe UI Semibold" panose="020B0702040204020203" pitchFamily="34" charset="0"/>
                          <a:cs typeface="Segoe UI Semibold" panose="020B0702040204020203" pitchFamily="34" charset="0"/>
                        </a:rPr>
                        <a:t>Domain</a:t>
                      </a:r>
                    </a:p>
                  </a:txBody>
                  <a:tcPr marL="228600" marR="228600" marT="57150" marB="57150"/>
                </a:tc>
              </a:tr>
              <a:tr h="1188649">
                <a:tc>
                  <a:txBody>
                    <a:bodyPr/>
                    <a:lstStyle/>
                    <a:p>
                      <a:pPr fontAlgn="base"/>
                      <a:r>
                        <a:rPr lang="en-US" sz="1800">
                          <a:effectLst/>
                          <a:latin typeface="Segoe UI Semibold" panose="020B0702040204020203" pitchFamily="34" charset="0"/>
                          <a:cs typeface="Segoe UI Semibold" panose="020B0702040204020203" pitchFamily="34" charset="0"/>
                        </a:rPr>
                        <a:t>RID Master</a:t>
                      </a:r>
                    </a:p>
                  </a:txBody>
                  <a:tcPr marL="228600" marR="228600" marT="57150" marB="57150"/>
                </a:tc>
                <a:tc>
                  <a:txBody>
                    <a:bodyPr/>
                    <a:lstStyle/>
                    <a:p>
                      <a:pPr fontAlgn="base"/>
                      <a:r>
                        <a:rPr lang="en-US" sz="1800" dirty="0">
                          <a:effectLst/>
                          <a:latin typeface="Segoe UI Semibold" panose="020B0702040204020203" pitchFamily="34" charset="0"/>
                          <a:cs typeface="Segoe UI Semibold" panose="020B0702040204020203" pitchFamily="34" charset="0"/>
                        </a:rPr>
                        <a:t>Domain</a:t>
                      </a:r>
                    </a:p>
                  </a:txBody>
                  <a:tcPr marL="228600" marR="228600" marT="57150" marB="57150"/>
                </a:tc>
              </a:tr>
              <a:tr h="914353">
                <a:tc>
                  <a:txBody>
                    <a:bodyPr/>
                    <a:lstStyle/>
                    <a:p>
                      <a:pPr fontAlgn="base"/>
                      <a:r>
                        <a:rPr lang="en-US" sz="1800" dirty="0" err="1" smtClean="0">
                          <a:effectLst/>
                          <a:latin typeface="Segoe UI Semibold" panose="020B0702040204020203" pitchFamily="34" charset="0"/>
                          <a:cs typeface="Segoe UI Semibold" panose="020B0702040204020203" pitchFamily="34" charset="0"/>
                        </a:rPr>
                        <a:t>Masteri</a:t>
                      </a:r>
                      <a:r>
                        <a:rPr lang="en-US" sz="1800" dirty="0" smtClean="0">
                          <a:effectLst/>
                          <a:latin typeface="Segoe UI Semibold" panose="020B0702040204020203" pitchFamily="34" charset="0"/>
                          <a:cs typeface="Segoe UI Semibold" panose="020B0702040204020203" pitchFamily="34" charset="0"/>
                        </a:rPr>
                        <a:t> I </a:t>
                      </a:r>
                      <a:r>
                        <a:rPr lang="en-US" sz="1800" dirty="0" err="1" smtClean="0">
                          <a:effectLst/>
                          <a:latin typeface="Segoe UI Semibold" panose="020B0702040204020203" pitchFamily="34" charset="0"/>
                          <a:cs typeface="Segoe UI Semibold" panose="020B0702040204020203" pitchFamily="34" charset="0"/>
                        </a:rPr>
                        <a:t>Emertimit</a:t>
                      </a:r>
                      <a:r>
                        <a:rPr lang="en-US" sz="1800" baseline="0" dirty="0" smtClean="0">
                          <a:effectLst/>
                          <a:latin typeface="Segoe UI Semibold" panose="020B0702040204020203" pitchFamily="34" charset="0"/>
                          <a:cs typeface="Segoe UI Semibold" panose="020B0702040204020203" pitchFamily="34" charset="0"/>
                        </a:rPr>
                        <a:t> </a:t>
                      </a:r>
                      <a:r>
                        <a:rPr lang="en-US" sz="1800" baseline="0" dirty="0" err="1" smtClean="0">
                          <a:effectLst/>
                          <a:latin typeface="Segoe UI Semibold" panose="020B0702040204020203" pitchFamily="34" charset="0"/>
                          <a:cs typeface="Segoe UI Semibold" panose="020B0702040204020203" pitchFamily="34" charset="0"/>
                        </a:rPr>
                        <a:t>te</a:t>
                      </a:r>
                      <a:r>
                        <a:rPr lang="en-US" sz="1800" baseline="0" dirty="0" smtClean="0">
                          <a:effectLst/>
                          <a:latin typeface="Segoe UI Semibold" panose="020B0702040204020203" pitchFamily="34" charset="0"/>
                          <a:cs typeface="Segoe UI Semibold" panose="020B0702040204020203" pitchFamily="34" charset="0"/>
                        </a:rPr>
                        <a:t> </a:t>
                      </a:r>
                      <a:r>
                        <a:rPr lang="en-US" sz="1800" baseline="0" dirty="0" err="1" smtClean="0">
                          <a:effectLst/>
                          <a:latin typeface="Segoe UI Semibold" panose="020B0702040204020203" pitchFamily="34" charset="0"/>
                          <a:cs typeface="Segoe UI Semibold" panose="020B0702040204020203" pitchFamily="34" charset="0"/>
                        </a:rPr>
                        <a:t>Domainit</a:t>
                      </a:r>
                      <a:r>
                        <a:rPr lang="en-US" sz="1800" baseline="0" dirty="0" smtClean="0">
                          <a:effectLst/>
                          <a:latin typeface="Segoe UI Semibold" panose="020B0702040204020203" pitchFamily="34" charset="0"/>
                          <a:cs typeface="Segoe UI Semibold" panose="020B0702040204020203" pitchFamily="34" charset="0"/>
                        </a:rPr>
                        <a:t> </a:t>
                      </a:r>
                      <a:endParaRPr lang="en-US" sz="1800" dirty="0">
                        <a:effectLst/>
                        <a:latin typeface="Segoe UI Semibold" panose="020B0702040204020203" pitchFamily="34" charset="0"/>
                        <a:cs typeface="Segoe UI Semibold" panose="020B0702040204020203" pitchFamily="34" charset="0"/>
                      </a:endParaRPr>
                    </a:p>
                  </a:txBody>
                  <a:tcPr marL="228600" marR="228600" marT="57150" marB="57150"/>
                </a:tc>
                <a:tc>
                  <a:txBody>
                    <a:bodyPr/>
                    <a:lstStyle/>
                    <a:p>
                      <a:pPr fontAlgn="base"/>
                      <a:r>
                        <a:rPr lang="en-US" sz="1800" dirty="0">
                          <a:effectLst/>
                          <a:latin typeface="Segoe UI Semibold" panose="020B0702040204020203" pitchFamily="34" charset="0"/>
                          <a:cs typeface="Segoe UI Semibold" panose="020B0702040204020203" pitchFamily="34" charset="0"/>
                        </a:rPr>
                        <a:t>Forest</a:t>
                      </a:r>
                    </a:p>
                  </a:txBody>
                  <a:tcPr marL="228600" marR="228600" marT="57150" marB="57150"/>
                </a:tc>
              </a:tr>
              <a:tr h="640131">
                <a:tc>
                  <a:txBody>
                    <a:bodyPr/>
                    <a:lstStyle/>
                    <a:p>
                      <a:pPr fontAlgn="base"/>
                      <a:r>
                        <a:rPr lang="en-US" sz="1800">
                          <a:effectLst/>
                          <a:latin typeface="Segoe UI Semibold" panose="020B0702040204020203" pitchFamily="34" charset="0"/>
                          <a:cs typeface="Segoe UI Semibold" panose="020B0702040204020203" pitchFamily="34" charset="0"/>
                        </a:rPr>
                        <a:t>Schema Master</a:t>
                      </a:r>
                    </a:p>
                  </a:txBody>
                  <a:tcPr marL="228600" marR="228600" marT="57150" marB="57150"/>
                </a:tc>
                <a:tc>
                  <a:txBody>
                    <a:bodyPr/>
                    <a:lstStyle/>
                    <a:p>
                      <a:pPr fontAlgn="base"/>
                      <a:r>
                        <a:rPr lang="en-US" sz="1800" dirty="0">
                          <a:effectLst/>
                          <a:latin typeface="Segoe UI Semibold" panose="020B0702040204020203" pitchFamily="34" charset="0"/>
                          <a:cs typeface="Segoe UI Semibold" panose="020B0702040204020203" pitchFamily="34" charset="0"/>
                        </a:rPr>
                        <a:t>Forest</a:t>
                      </a:r>
                    </a:p>
                  </a:txBody>
                  <a:tcPr marL="228600" marR="228600" marT="57150" marB="57150"/>
                </a:tc>
              </a:tr>
            </a:tbl>
          </a:graphicData>
        </a:graphic>
      </p:graphicFrame>
    </p:spTree>
    <p:custDataLst>
      <p:tags r:id="rId1"/>
    </p:custData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1" name="Content Placeholder 2"/>
          <p:cNvSpPr>
            <a:spLocks noGrp="1"/>
          </p:cNvSpPr>
          <p:nvPr>
            <p:ph type="body" sz="quarter" idx="10"/>
          </p:nvPr>
        </p:nvSpPr>
        <p:spPr>
          <a:xfrm>
            <a:off x="269239" y="1189177"/>
            <a:ext cx="11653523" cy="1692771"/>
          </a:xfrm>
        </p:spPr>
        <p:txBody>
          <a:bodyPr/>
          <a:lstStyle/>
          <a:p>
            <a:r>
              <a:rPr lang="en-US" altLang="en-US" dirty="0" smtClean="0"/>
              <a:t>In Active </a:t>
            </a:r>
            <a:r>
              <a:rPr lang="en-US" altLang="en-US" dirty="0" smtClean="0"/>
              <a:t>Directory, domain </a:t>
            </a:r>
            <a:r>
              <a:rPr lang="en-US" altLang="en-US" dirty="0" smtClean="0"/>
              <a:t>controllers </a:t>
            </a:r>
            <a:r>
              <a:rPr lang="en-US" altLang="en-US" dirty="0" err="1" smtClean="0"/>
              <a:t>egzekutojne</a:t>
            </a:r>
            <a:r>
              <a:rPr lang="en-US" altLang="en-US" dirty="0" smtClean="0"/>
              <a:t> </a:t>
            </a:r>
            <a:r>
              <a:rPr lang="en-US" altLang="en-US" dirty="0" err="1" smtClean="0"/>
              <a:t>versione</a:t>
            </a:r>
            <a:r>
              <a:rPr lang="en-US" altLang="en-US" dirty="0" smtClean="0"/>
              <a:t> </a:t>
            </a:r>
            <a:r>
              <a:rPr lang="en-US" altLang="en-US" dirty="0" err="1" smtClean="0"/>
              <a:t>te</a:t>
            </a:r>
            <a:r>
              <a:rPr lang="en-US" altLang="en-US" dirty="0" smtClean="0"/>
              <a:t> </a:t>
            </a:r>
            <a:r>
              <a:rPr lang="en-US" altLang="en-US" dirty="0" err="1" smtClean="0"/>
              <a:t>ndryshme</a:t>
            </a:r>
            <a:r>
              <a:rPr lang="en-US" altLang="en-US" dirty="0" smtClean="0"/>
              <a:t> </a:t>
            </a:r>
            <a:r>
              <a:rPr lang="en-US" altLang="en-US" dirty="0" err="1" smtClean="0"/>
              <a:t>perWindows</a:t>
            </a:r>
            <a:r>
              <a:rPr lang="en-US" altLang="en-US" dirty="0" smtClean="0"/>
              <a:t> </a:t>
            </a:r>
            <a:r>
              <a:rPr lang="en-US" altLang="en-US" dirty="0" smtClean="0"/>
              <a:t>servers, </a:t>
            </a:r>
            <a:r>
              <a:rPr lang="en-US" altLang="en-US" dirty="0" smtClean="0"/>
              <a:t>sic </a:t>
            </a:r>
            <a:r>
              <a:rPr lang="en-US" altLang="en-US" dirty="0" err="1" smtClean="0"/>
              <a:t>mund</a:t>
            </a:r>
            <a:r>
              <a:rPr lang="en-US" altLang="en-US" dirty="0" smtClean="0"/>
              <a:t> </a:t>
            </a:r>
            <a:r>
              <a:rPr lang="en-US" altLang="en-US" dirty="0" err="1" smtClean="0"/>
              <a:t>te</a:t>
            </a:r>
            <a:r>
              <a:rPr lang="en-US" altLang="en-US" dirty="0" smtClean="0"/>
              <a:t> </a:t>
            </a:r>
            <a:r>
              <a:rPr lang="en-US" altLang="en-US" dirty="0" err="1" smtClean="0"/>
              <a:t>jene</a:t>
            </a:r>
            <a:r>
              <a:rPr lang="en-US" altLang="en-US" dirty="0" smtClean="0"/>
              <a:t> Windows </a:t>
            </a:r>
            <a:r>
              <a:rPr lang="en-US" altLang="en-US" dirty="0" smtClean="0"/>
              <a:t>2000, Windows Server 2003, or Windows Server 2008. </a:t>
            </a:r>
          </a:p>
          <a:p>
            <a:r>
              <a:rPr lang="en-US" altLang="en-US" dirty="0" err="1" smtClean="0"/>
              <a:t>Niveli</a:t>
            </a:r>
            <a:r>
              <a:rPr lang="en-US" altLang="en-US" dirty="0" smtClean="0"/>
              <a:t> </a:t>
            </a:r>
            <a:r>
              <a:rPr lang="en-US" altLang="en-US" dirty="0" err="1" smtClean="0"/>
              <a:t>funksional</a:t>
            </a:r>
            <a:r>
              <a:rPr lang="en-US" altLang="en-US" dirty="0" smtClean="0"/>
              <a:t> I </a:t>
            </a:r>
            <a:r>
              <a:rPr lang="en-US" altLang="en-US" dirty="0" err="1" smtClean="0"/>
              <a:t>nje</a:t>
            </a:r>
            <a:r>
              <a:rPr lang="en-US" altLang="en-US" dirty="0" smtClean="0"/>
              <a:t> </a:t>
            </a:r>
            <a:r>
              <a:rPr lang="en-US" altLang="en-US" dirty="0" err="1" smtClean="0"/>
              <a:t>domaini</a:t>
            </a:r>
            <a:r>
              <a:rPr lang="en-US" altLang="en-US" dirty="0" smtClean="0"/>
              <a:t> </a:t>
            </a:r>
            <a:r>
              <a:rPr lang="en-US" altLang="en-US" dirty="0" err="1" smtClean="0"/>
              <a:t>ose</a:t>
            </a:r>
            <a:r>
              <a:rPr lang="en-US" altLang="en-US" dirty="0" smtClean="0"/>
              <a:t> </a:t>
            </a:r>
            <a:r>
              <a:rPr lang="en-US" altLang="en-US" dirty="0" err="1" smtClean="0"/>
              <a:t>foresti</a:t>
            </a:r>
            <a:r>
              <a:rPr lang="en-US" altLang="en-US" dirty="0" smtClean="0"/>
              <a:t> </a:t>
            </a:r>
            <a:r>
              <a:rPr lang="en-US" altLang="en-US" dirty="0" smtClean="0"/>
              <a:t>depends on which Windows Server operating system versions are running on the domain controllers in that domain or forest. </a:t>
            </a:r>
          </a:p>
          <a:p>
            <a:r>
              <a:rPr lang="en-US" altLang="en-US" dirty="0" smtClean="0"/>
              <a:t>The functional level also controls which advanced features are available in the domain or forest. </a:t>
            </a:r>
          </a:p>
        </p:txBody>
      </p:sp>
      <p:sp>
        <p:nvSpPr>
          <p:cNvPr id="2" name="Title 1"/>
          <p:cNvSpPr>
            <a:spLocks noGrp="1"/>
          </p:cNvSpPr>
          <p:nvPr>
            <p:ph type="title"/>
          </p:nvPr>
        </p:nvSpPr>
        <p:spPr/>
        <p:txBody>
          <a:bodyPr/>
          <a:lstStyle/>
          <a:p>
            <a:r>
              <a:rPr lang="en-US" dirty="0" smtClean="0"/>
              <a:t>Functional </a:t>
            </a:r>
            <a:r>
              <a:rPr lang="en-US" dirty="0" smtClean="0"/>
              <a:t>Levels/</a:t>
            </a:r>
            <a:r>
              <a:rPr lang="en-US" dirty="0" err="1" smtClean="0"/>
              <a:t>Nivelet</a:t>
            </a:r>
            <a:r>
              <a:rPr lang="en-US" dirty="0" smtClean="0"/>
              <a:t> </a:t>
            </a:r>
            <a:r>
              <a:rPr lang="en-US" dirty="0" err="1" smtClean="0"/>
              <a:t>funksionale</a:t>
            </a:r>
            <a:endParaRPr lang="en-US" dirty="0"/>
          </a:p>
        </p:txBody>
      </p:sp>
    </p:spTree>
    <p:custDataLst>
      <p:tags r:id="rId1"/>
    </p:custData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3" name="Content Placeholder 2"/>
          <p:cNvSpPr>
            <a:spLocks noGrp="1"/>
          </p:cNvSpPr>
          <p:nvPr>
            <p:ph type="body" sz="quarter" idx="10"/>
          </p:nvPr>
        </p:nvSpPr>
        <p:spPr/>
        <p:txBody>
          <a:bodyPr/>
          <a:lstStyle/>
          <a:p>
            <a:r>
              <a:rPr lang="en-US" altLang="en-US" smtClean="0"/>
              <a:t>By delegating administration, you can assign a range of administrative tasks to the appropriate users and groups. </a:t>
            </a:r>
          </a:p>
        </p:txBody>
      </p:sp>
      <p:sp>
        <p:nvSpPr>
          <p:cNvPr id="2" name="Title 1"/>
          <p:cNvSpPr>
            <a:spLocks noGrp="1"/>
          </p:cNvSpPr>
          <p:nvPr>
            <p:ph type="title"/>
          </p:nvPr>
        </p:nvSpPr>
        <p:spPr/>
        <p:txBody>
          <a:bodyPr/>
          <a:lstStyle/>
          <a:p>
            <a:r>
              <a:rPr lang="en-US" smtClean="0"/>
              <a:t>Delegation of Control</a:t>
            </a:r>
            <a:endParaRPr lang="en-US"/>
          </a:p>
        </p:txBody>
      </p:sp>
    </p:spTree>
    <p:custDataLst>
      <p:tags r:id="rId1"/>
    </p:custData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pPr defTabSz="685845" fontAlgn="auto">
              <a:spcAft>
                <a:spcPts val="0"/>
              </a:spcAft>
              <a:defRPr/>
            </a:pPr>
            <a:r>
              <a:rPr dirty="0" err="1" smtClean="0"/>
              <a:t>Objektiva</a:t>
            </a:r>
            <a:endParaRPr dirty="0"/>
          </a:p>
        </p:txBody>
      </p:sp>
      <p:sp>
        <p:nvSpPr>
          <p:cNvPr id="8195" name="Rectangle 22"/>
          <p:cNvSpPr>
            <a:spLocks noChangeArrowheads="1"/>
          </p:cNvSpPr>
          <p:nvPr/>
        </p:nvSpPr>
        <p:spPr bwMode="auto">
          <a:xfrm>
            <a:off x="1981200" y="1447800"/>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0000CC"/>
              </a:buClr>
              <a:buFontTx/>
              <a:buChar char="•"/>
            </a:pPr>
            <a:endParaRPr lang="en-US" altLang="en-US" sz="3200">
              <a:latin typeface="Franklin Gothic Book" panose="020B05030201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719014757"/>
              </p:ext>
            </p:extLst>
          </p:nvPr>
        </p:nvGraphicFramePr>
        <p:xfrm>
          <a:off x="1981200" y="1458913"/>
          <a:ext cx="5410200" cy="4027649"/>
        </p:xfrm>
        <a:graphic>
          <a:graphicData uri="http://schemas.openxmlformats.org/drawingml/2006/table">
            <a:tbl>
              <a:tblPr firstRow="1" bandRow="1">
                <a:tableStyleId>{5C22544A-7EE6-4342-B048-85BDC9FD1C3A}</a:tableStyleId>
              </a:tblPr>
              <a:tblGrid>
                <a:gridCol w="2667000"/>
                <a:gridCol w="2743200"/>
              </a:tblGrid>
              <a:tr h="640258">
                <a:tc>
                  <a:txBody>
                    <a:bodyPr/>
                    <a:lstStyle/>
                    <a:p>
                      <a:r>
                        <a:rPr lang="en-US" sz="1800" dirty="0" err="1" smtClean="0"/>
                        <a:t>Koncepte</a:t>
                      </a:r>
                      <a:endParaRPr lang="en-US" sz="1800" dirty="0"/>
                    </a:p>
                  </a:txBody>
                  <a:tcPr marT="45731" marB="45731"/>
                </a:tc>
                <a:tc>
                  <a:txBody>
                    <a:bodyPr/>
                    <a:lstStyle/>
                    <a:p>
                      <a:r>
                        <a:rPr lang="en-US" sz="1800" dirty="0" err="1" smtClean="0"/>
                        <a:t>Objektiva</a:t>
                      </a:r>
                      <a:endParaRPr lang="en-US" sz="1800" dirty="0"/>
                    </a:p>
                  </a:txBody>
                  <a:tcPr marT="45731" marB="45731"/>
                </a:tc>
              </a:tr>
              <a:tr h="644096">
                <a:tc>
                  <a:txBody>
                    <a:bodyPr/>
                    <a:lstStyle/>
                    <a:p>
                      <a:r>
                        <a:rPr lang="en-US" sz="1800" dirty="0" err="1" smtClean="0"/>
                        <a:t>Te</a:t>
                      </a:r>
                      <a:r>
                        <a:rPr lang="en-US" sz="1800" dirty="0" smtClean="0"/>
                        <a:t> </a:t>
                      </a:r>
                      <a:r>
                        <a:rPr lang="en-US" sz="1800" dirty="0" err="1" smtClean="0"/>
                        <a:t>shohim</a:t>
                      </a:r>
                      <a:r>
                        <a:rPr lang="en-US" sz="1800" dirty="0" smtClean="0"/>
                        <a:t> </a:t>
                      </a:r>
                      <a:r>
                        <a:rPr lang="en-US" sz="1800" dirty="0" err="1" smtClean="0"/>
                        <a:t>objektet</a:t>
                      </a:r>
                      <a:endParaRPr lang="en-US" sz="1800" dirty="0" smtClean="0"/>
                    </a:p>
                    <a:p>
                      <a:r>
                        <a:rPr lang="en-US" sz="1800" dirty="0" err="1" smtClean="0"/>
                        <a:t>Hyrje</a:t>
                      </a:r>
                      <a:r>
                        <a:rPr lang="en-US" sz="1800" baseline="0" dirty="0" smtClean="0"/>
                        <a:t> ne </a:t>
                      </a:r>
                      <a:r>
                        <a:rPr lang="en-US" sz="1800" baseline="0" dirty="0" err="1" smtClean="0"/>
                        <a:t>grupe</a:t>
                      </a:r>
                      <a:endParaRPr lang="en-US" sz="1800" dirty="0"/>
                    </a:p>
                  </a:txBody>
                  <a:tcPr marT="45731" marB="45731"/>
                </a:tc>
                <a:tc>
                  <a:txBody>
                    <a:bodyPr/>
                    <a:lstStyle/>
                    <a:p>
                      <a:r>
                        <a:rPr lang="en-US" sz="1800" dirty="0" err="1" smtClean="0"/>
                        <a:t>Te</a:t>
                      </a:r>
                      <a:r>
                        <a:rPr lang="en-US" sz="1800" dirty="0" smtClean="0"/>
                        <a:t> </a:t>
                      </a:r>
                      <a:r>
                        <a:rPr lang="en-US" sz="1800" dirty="0" err="1" smtClean="0"/>
                        <a:t>kuptojme</a:t>
                      </a:r>
                      <a:r>
                        <a:rPr lang="en-US" sz="1800" dirty="0" smtClean="0"/>
                        <a:t> </a:t>
                      </a:r>
                      <a:r>
                        <a:rPr lang="en-US" sz="1800" dirty="0" err="1" smtClean="0"/>
                        <a:t>llogarite</a:t>
                      </a:r>
                      <a:r>
                        <a:rPr lang="en-US" sz="1800" dirty="0" smtClean="0"/>
                        <a:t> e </a:t>
                      </a:r>
                      <a:r>
                        <a:rPr lang="en-US" sz="1800" dirty="0" err="1" smtClean="0"/>
                        <a:t>perdoruesit</a:t>
                      </a:r>
                      <a:r>
                        <a:rPr lang="en-US" sz="1800" dirty="0" smtClean="0"/>
                        <a:t> </a:t>
                      </a:r>
                      <a:r>
                        <a:rPr lang="en-US" sz="1800" dirty="0" err="1" smtClean="0"/>
                        <a:t>dhe</a:t>
                      </a:r>
                      <a:r>
                        <a:rPr lang="en-US" sz="1800" baseline="0" dirty="0" smtClean="0"/>
                        <a:t> </a:t>
                      </a:r>
                      <a:r>
                        <a:rPr lang="en-US" sz="1800" baseline="0" dirty="0" err="1" smtClean="0"/>
                        <a:t>grupet</a:t>
                      </a:r>
                      <a:endParaRPr lang="en-US" sz="1800" baseline="0" dirty="0" smtClean="0"/>
                    </a:p>
                  </a:txBody>
                  <a:tcPr marT="45731" marB="45731"/>
                </a:tc>
              </a:tr>
              <a:tr h="1188649">
                <a:tc>
                  <a:txBody>
                    <a:bodyPr/>
                    <a:lstStyle/>
                    <a:p>
                      <a:r>
                        <a:rPr lang="en-US" sz="1800" dirty="0" err="1" smtClean="0"/>
                        <a:t>Hyrje</a:t>
                      </a:r>
                      <a:r>
                        <a:rPr lang="en-US" sz="1800" dirty="0" smtClean="0"/>
                        <a:t> ne</a:t>
                      </a:r>
                      <a:r>
                        <a:rPr lang="en-US" sz="1800" baseline="0" dirty="0" smtClean="0"/>
                        <a:t> </a:t>
                      </a:r>
                      <a:r>
                        <a:rPr lang="en-US" sz="1800" dirty="0" smtClean="0"/>
                        <a:t>Introducing Domains, Trees</a:t>
                      </a:r>
                      <a:r>
                        <a:rPr lang="en-US" sz="1800" baseline="0" dirty="0" smtClean="0"/>
                        <a:t> </a:t>
                      </a:r>
                      <a:r>
                        <a:rPr lang="en-US" sz="1800" baseline="0" dirty="0" err="1" smtClean="0"/>
                        <a:t>dhe</a:t>
                      </a:r>
                      <a:r>
                        <a:rPr lang="en-US" sz="1800" baseline="0" dirty="0" smtClean="0"/>
                        <a:t> Forests, </a:t>
                      </a:r>
                      <a:r>
                        <a:rPr lang="en-US" sz="1800" baseline="0" dirty="0" err="1" smtClean="0"/>
                        <a:t>Njesite</a:t>
                      </a:r>
                      <a:r>
                        <a:rPr lang="en-US" sz="1800" baseline="0" dirty="0" smtClean="0"/>
                        <a:t> </a:t>
                      </a:r>
                      <a:r>
                        <a:rPr lang="en-US" sz="1800" baseline="0" dirty="0" err="1" smtClean="0"/>
                        <a:t>Organizative</a:t>
                      </a:r>
                      <a:r>
                        <a:rPr lang="en-US" sz="1800" baseline="0" dirty="0" smtClean="0"/>
                        <a:t> </a:t>
                      </a:r>
                    </a:p>
                  </a:txBody>
                  <a:tcPr marT="45731" marB="45731"/>
                </a:tc>
                <a:tc>
                  <a:txBody>
                    <a:bodyPr/>
                    <a:lstStyle/>
                    <a:p>
                      <a:r>
                        <a:rPr lang="en-US" sz="1800" dirty="0" err="1" smtClean="0"/>
                        <a:t>Te</a:t>
                      </a:r>
                      <a:r>
                        <a:rPr lang="en-US" sz="1800" dirty="0" smtClean="0"/>
                        <a:t> </a:t>
                      </a:r>
                      <a:r>
                        <a:rPr lang="en-US" sz="1800" dirty="0" err="1" smtClean="0"/>
                        <a:t>kuptojme</a:t>
                      </a:r>
                      <a:r>
                        <a:rPr lang="en-US" sz="1800" baseline="0" dirty="0" smtClean="0"/>
                        <a:t> </a:t>
                      </a:r>
                      <a:r>
                        <a:rPr lang="en-US" sz="1800" baseline="0" dirty="0" err="1" smtClean="0"/>
                        <a:t>Njesite</a:t>
                      </a:r>
                      <a:r>
                        <a:rPr lang="en-US" sz="1800" baseline="0" dirty="0" smtClean="0"/>
                        <a:t> </a:t>
                      </a:r>
                      <a:r>
                        <a:rPr lang="en-US" sz="1800" baseline="0" dirty="0" err="1" smtClean="0"/>
                        <a:t>Organizative</a:t>
                      </a:r>
                      <a:r>
                        <a:rPr lang="en-US" sz="1800" baseline="0" dirty="0" smtClean="0"/>
                        <a:t> (OUs) </a:t>
                      </a:r>
                      <a:r>
                        <a:rPr lang="en-US" sz="1800" baseline="0" dirty="0" err="1" smtClean="0"/>
                        <a:t>dhe</a:t>
                      </a:r>
                      <a:r>
                        <a:rPr lang="en-US" sz="1800" baseline="0" dirty="0" smtClean="0"/>
                        <a:t> </a:t>
                      </a:r>
                      <a:r>
                        <a:rPr lang="en-US" sz="1800" baseline="0" dirty="0" err="1" smtClean="0"/>
                        <a:t>kontenierat</a:t>
                      </a:r>
                      <a:endParaRPr lang="en-US" sz="1800" dirty="0"/>
                    </a:p>
                  </a:txBody>
                  <a:tcPr marT="45731" marB="45731"/>
                </a:tc>
              </a:tr>
              <a:tr h="914353">
                <a:tc>
                  <a:txBody>
                    <a:bodyPr/>
                    <a:lstStyle/>
                    <a:p>
                      <a:r>
                        <a:rPr lang="en-US" sz="1800" dirty="0" err="1" smtClean="0"/>
                        <a:t>Hyrje</a:t>
                      </a:r>
                      <a:r>
                        <a:rPr lang="en-US" sz="1800" dirty="0" smtClean="0"/>
                        <a:t> ne </a:t>
                      </a:r>
                      <a:r>
                        <a:rPr lang="en-US" sz="1800" dirty="0" err="1" smtClean="0"/>
                        <a:t>sherbimet</a:t>
                      </a:r>
                      <a:r>
                        <a:rPr lang="en-US" sz="1800" dirty="0" smtClean="0"/>
                        <a:t> Directory ne</a:t>
                      </a:r>
                      <a:r>
                        <a:rPr lang="en-US" sz="1800" baseline="0" dirty="0" smtClean="0"/>
                        <a:t> </a:t>
                      </a:r>
                      <a:r>
                        <a:rPr lang="en-US" sz="1800" dirty="0" smtClean="0"/>
                        <a:t>Active Directory</a:t>
                      </a:r>
                      <a:endParaRPr lang="en-US" sz="1800" dirty="0"/>
                    </a:p>
                  </a:txBody>
                  <a:tcPr marT="45731" marB="45731"/>
                </a:tc>
                <a:tc>
                  <a:txBody>
                    <a:bodyPr/>
                    <a:lstStyle/>
                    <a:p>
                      <a:r>
                        <a:rPr lang="en-US" sz="1800" dirty="0" err="1" smtClean="0"/>
                        <a:t>Te</a:t>
                      </a:r>
                      <a:r>
                        <a:rPr lang="en-US" sz="1800" dirty="0" smtClean="0"/>
                        <a:t> </a:t>
                      </a:r>
                      <a:r>
                        <a:rPr lang="en-US" sz="1800" dirty="0" err="1" smtClean="0"/>
                        <a:t>kuptojme</a:t>
                      </a:r>
                      <a:r>
                        <a:rPr lang="en-US" sz="1800" dirty="0" smtClean="0"/>
                        <a:t> </a:t>
                      </a:r>
                      <a:r>
                        <a:rPr lang="en-US" sz="1800" dirty="0" err="1" smtClean="0"/>
                        <a:t>infrastrukturen</a:t>
                      </a:r>
                      <a:r>
                        <a:rPr lang="en-US" sz="1800" dirty="0" smtClean="0"/>
                        <a:t> Active Directory</a:t>
                      </a:r>
                      <a:endParaRPr lang="en-US" sz="1800" dirty="0"/>
                    </a:p>
                  </a:txBody>
                  <a:tcPr marT="45731" marB="45731"/>
                </a:tc>
              </a:tr>
              <a:tr h="640131">
                <a:tc>
                  <a:txBody>
                    <a:bodyPr/>
                    <a:lstStyle/>
                    <a:p>
                      <a:r>
                        <a:rPr lang="en-US" sz="1800" dirty="0" err="1" smtClean="0"/>
                        <a:t>Hyrje</a:t>
                      </a:r>
                      <a:r>
                        <a:rPr lang="en-US" sz="1800" dirty="0" smtClean="0"/>
                        <a:t> ne </a:t>
                      </a:r>
                      <a:r>
                        <a:rPr lang="en-US" sz="1800" dirty="0" err="1" smtClean="0"/>
                        <a:t>politikat</a:t>
                      </a:r>
                      <a:r>
                        <a:rPr lang="en-US" sz="1800" baseline="0" dirty="0" smtClean="0"/>
                        <a:t> e </a:t>
                      </a:r>
                      <a:r>
                        <a:rPr lang="en-US" sz="1800" baseline="0" dirty="0" err="1" smtClean="0"/>
                        <a:t>Grupeve</a:t>
                      </a:r>
                      <a:r>
                        <a:rPr lang="en-US" sz="1800" baseline="0" dirty="0" smtClean="0"/>
                        <a:t> </a:t>
                      </a:r>
                      <a:endParaRPr lang="en-US" sz="1800" dirty="0"/>
                    </a:p>
                  </a:txBody>
                  <a:tcPr marT="45731" marB="45731"/>
                </a:tc>
                <a:tc>
                  <a:txBody>
                    <a:bodyPr/>
                    <a:lstStyle/>
                    <a:p>
                      <a:r>
                        <a:rPr lang="en-US" sz="1800" dirty="0" err="1" smtClean="0"/>
                        <a:t>Te</a:t>
                      </a:r>
                      <a:r>
                        <a:rPr lang="en-US" sz="1800" dirty="0" smtClean="0"/>
                        <a:t> </a:t>
                      </a:r>
                      <a:r>
                        <a:rPr lang="en-US" sz="1800" dirty="0" err="1" smtClean="0"/>
                        <a:t>kuptojme</a:t>
                      </a:r>
                      <a:r>
                        <a:rPr lang="en-US" sz="1800" dirty="0" smtClean="0"/>
                        <a:t> </a:t>
                      </a:r>
                      <a:r>
                        <a:rPr lang="en-US" sz="1800" dirty="0" err="1" smtClean="0"/>
                        <a:t>politikat</a:t>
                      </a:r>
                      <a:r>
                        <a:rPr lang="en-US" sz="1800" baseline="0" dirty="0" smtClean="0"/>
                        <a:t> e </a:t>
                      </a:r>
                      <a:r>
                        <a:rPr lang="en-US" sz="1800" baseline="0" dirty="0" err="1" smtClean="0"/>
                        <a:t>grupeve</a:t>
                      </a:r>
                      <a:endParaRPr lang="en-US" sz="1800" dirty="0"/>
                    </a:p>
                  </a:txBody>
                  <a:tcPr marT="45731" marB="45731"/>
                </a:tc>
              </a:tr>
            </a:tbl>
          </a:graphicData>
        </a:graphic>
      </p:graphicFrame>
    </p:spTree>
    <p:custDataLst>
      <p:tags r:id="rId1"/>
    </p:custData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1" name="Content Placeholder 2"/>
          <p:cNvSpPr>
            <a:spLocks noGrp="1"/>
          </p:cNvSpPr>
          <p:nvPr>
            <p:ph type="body" sz="quarter" idx="10"/>
          </p:nvPr>
        </p:nvSpPr>
        <p:spPr/>
        <p:txBody>
          <a:bodyPr/>
          <a:lstStyle/>
          <a:p>
            <a:r>
              <a:rPr lang="en-US" altLang="en-US" smtClean="0"/>
              <a:t>An object is a distinct, named set of attributes or characteristics that represent a network resource. </a:t>
            </a:r>
          </a:p>
          <a:p>
            <a:r>
              <a:rPr lang="en-US" altLang="en-US" smtClean="0"/>
              <a:t>Common objects used within Active Directory are computers, users, groups, and printers. </a:t>
            </a:r>
          </a:p>
          <a:p>
            <a:r>
              <a:rPr lang="en-US" altLang="en-US" smtClean="0"/>
              <a:t>Attributes have values that define the specific object. </a:t>
            </a:r>
          </a:p>
          <a:p>
            <a:r>
              <a:rPr lang="en-US" altLang="en-US" smtClean="0"/>
              <a:t>Active Directory objects are assigned a 128-bit unique number called a globally unique identifier (GUID), sometimes referred to as a security identifier (SID), to uniquely identify an object. </a:t>
            </a:r>
          </a:p>
        </p:txBody>
      </p:sp>
      <p:sp>
        <p:nvSpPr>
          <p:cNvPr id="2" name="Title 1"/>
          <p:cNvSpPr>
            <a:spLocks noGrp="1"/>
          </p:cNvSpPr>
          <p:nvPr>
            <p:ph type="title"/>
          </p:nvPr>
        </p:nvSpPr>
        <p:spPr/>
        <p:txBody>
          <a:bodyPr/>
          <a:lstStyle/>
          <a:p>
            <a:r>
              <a:rPr lang="en-US" smtClean="0"/>
              <a:t>Active Directory Objects</a:t>
            </a:r>
            <a:endParaRPr lang="en-US"/>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5" name="Content Placeholder 2"/>
          <p:cNvSpPr>
            <a:spLocks noGrp="1"/>
          </p:cNvSpPr>
          <p:nvPr>
            <p:ph type="body" sz="quarter" idx="10"/>
          </p:nvPr>
        </p:nvSpPr>
        <p:spPr/>
        <p:txBody>
          <a:bodyPr/>
          <a:lstStyle/>
          <a:p>
            <a:r>
              <a:rPr lang="en-US" altLang="en-US" smtClean="0"/>
              <a:t>A user account enables a user to log on to a computer and domain. </a:t>
            </a:r>
          </a:p>
          <a:p>
            <a:r>
              <a:rPr lang="en-US" altLang="en-US" smtClean="0"/>
              <a:t>As a result, it can be used to prove the identity of a user, and this identity information can then be used to determine what the user can access and what kind of authorization he or she has. </a:t>
            </a:r>
          </a:p>
          <a:p>
            <a:r>
              <a:rPr lang="en-US" altLang="en-US" smtClean="0"/>
              <a:t>It can also be used for auditing.</a:t>
            </a:r>
          </a:p>
          <a:p>
            <a:r>
              <a:rPr lang="en-US" altLang="en-US" smtClean="0"/>
              <a:t>On today’s Windows networks, there are two types of user accounts: Local user accounts and Domain user accounts</a:t>
            </a:r>
          </a:p>
          <a:p>
            <a:endParaRPr lang="en-US" altLang="en-US" smtClean="0"/>
          </a:p>
        </p:txBody>
      </p:sp>
      <p:sp>
        <p:nvSpPr>
          <p:cNvPr id="2" name="Title 1"/>
          <p:cNvSpPr>
            <a:spLocks noGrp="1"/>
          </p:cNvSpPr>
          <p:nvPr>
            <p:ph type="title"/>
          </p:nvPr>
        </p:nvSpPr>
        <p:spPr/>
        <p:txBody>
          <a:bodyPr/>
          <a:lstStyle/>
          <a:p>
            <a:r>
              <a:rPr lang="en-US" smtClean="0"/>
              <a:t>User Accounts</a:t>
            </a:r>
            <a:endParaRPr lang="en-US"/>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9" name="Content Placeholder 2"/>
          <p:cNvSpPr>
            <a:spLocks noGrp="1"/>
          </p:cNvSpPr>
          <p:nvPr>
            <p:ph type="body" sz="quarter" idx="10"/>
          </p:nvPr>
        </p:nvSpPr>
        <p:spPr/>
        <p:txBody>
          <a:bodyPr/>
          <a:lstStyle/>
          <a:p>
            <a:r>
              <a:rPr lang="en-US" altLang="en-US" smtClean="0"/>
              <a:t>A permission defines the type of access that is granted to an object (an object can be identified with a security identifier) or object attribute. </a:t>
            </a:r>
          </a:p>
          <a:p>
            <a:r>
              <a:rPr lang="en-US" altLang="en-US" smtClean="0"/>
              <a:t>The most common objects assigned permissions are NTFS files and folders, printers, and Active Directory objects. </a:t>
            </a:r>
          </a:p>
          <a:p>
            <a:r>
              <a:rPr lang="en-US" altLang="en-US" smtClean="0"/>
              <a:t>Which users can access an object and what actions those users are authorized to perform are recorded in the access control list (ACL), which lists all users and groups that have access to the object. </a:t>
            </a:r>
          </a:p>
          <a:p>
            <a:endParaRPr lang="en-US" altLang="en-US" smtClean="0"/>
          </a:p>
        </p:txBody>
      </p:sp>
      <p:sp>
        <p:nvSpPr>
          <p:cNvPr id="2" name="Title 1"/>
          <p:cNvSpPr>
            <a:spLocks noGrp="1"/>
          </p:cNvSpPr>
          <p:nvPr>
            <p:ph type="title"/>
          </p:nvPr>
        </p:nvSpPr>
        <p:spPr/>
        <p:txBody>
          <a:bodyPr/>
          <a:lstStyle/>
          <a:p>
            <a:r>
              <a:rPr lang="en-US" smtClean="0"/>
              <a:t>Permissions</a:t>
            </a:r>
            <a:endParaRPr lang="en-US"/>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1" name="Content Placeholder 2"/>
          <p:cNvSpPr>
            <a:spLocks noGrp="1"/>
          </p:cNvSpPr>
          <p:nvPr>
            <p:ph type="body" sz="quarter" idx="10"/>
          </p:nvPr>
        </p:nvSpPr>
        <p:spPr/>
        <p:txBody>
          <a:bodyPr/>
          <a:lstStyle/>
          <a:p>
            <a:r>
              <a:rPr lang="en-US" altLang="en-US" smtClean="0"/>
              <a:t>Like user accounts, Windows computer accounts provide a means for authenticating and auditing a computer’s access to a Windows network and access to domain resources. </a:t>
            </a:r>
          </a:p>
          <a:p>
            <a:r>
              <a:rPr lang="en-US" altLang="en-US" smtClean="0"/>
              <a:t>Each Windows computer to which you want to grant access must have a unique computer account. </a:t>
            </a:r>
          </a:p>
          <a:p>
            <a:r>
              <a:rPr lang="en-US" altLang="en-US" smtClean="0"/>
              <a:t>A computer account can also be used for auditing purposes, specifying what system was used when something was accessed.</a:t>
            </a:r>
          </a:p>
          <a:p>
            <a:endParaRPr lang="en-US" altLang="en-US" smtClean="0"/>
          </a:p>
        </p:txBody>
      </p:sp>
      <p:sp>
        <p:nvSpPr>
          <p:cNvPr id="2" name="Title 1"/>
          <p:cNvSpPr>
            <a:spLocks noGrp="1"/>
          </p:cNvSpPr>
          <p:nvPr>
            <p:ph type="title"/>
          </p:nvPr>
        </p:nvSpPr>
        <p:spPr/>
        <p:txBody>
          <a:bodyPr/>
          <a:lstStyle/>
          <a:p>
            <a:r>
              <a:rPr lang="en-US" smtClean="0"/>
              <a:t>Computer Accounts</a:t>
            </a:r>
            <a:endParaRPr lang="en-US"/>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5" name="Content Placeholder 2"/>
          <p:cNvSpPr>
            <a:spLocks noGrp="1"/>
          </p:cNvSpPr>
          <p:nvPr>
            <p:ph type="body" sz="quarter" idx="10"/>
          </p:nvPr>
        </p:nvSpPr>
        <p:spPr/>
        <p:txBody>
          <a:bodyPr/>
          <a:lstStyle/>
          <a:p>
            <a:r>
              <a:rPr lang="en-US" altLang="en-US" dirty="0" smtClean="0"/>
              <a:t>A group is a collection or list of user accounts or computer accounts. </a:t>
            </a:r>
          </a:p>
          <a:p>
            <a:r>
              <a:rPr lang="en-US" altLang="en-US" dirty="0" smtClean="0"/>
              <a:t>Different from a container, a group does not store user or computer information; rather, it just lists it. </a:t>
            </a:r>
          </a:p>
          <a:p>
            <a:r>
              <a:rPr lang="en-US" altLang="en-US" dirty="0" smtClean="0"/>
              <a:t>The advantage of using groups is that they simplify administration, especially when assigning rights and permissions.</a:t>
            </a:r>
          </a:p>
          <a:p>
            <a:r>
              <a:rPr lang="en-US" altLang="en-US" dirty="0" smtClean="0"/>
              <a:t>In Windows Active Directory, there are there are two types of groups: Security and Distribution group</a:t>
            </a:r>
          </a:p>
        </p:txBody>
      </p:sp>
      <p:sp>
        <p:nvSpPr>
          <p:cNvPr id="2" name="Title 1"/>
          <p:cNvSpPr>
            <a:spLocks noGrp="1"/>
          </p:cNvSpPr>
          <p:nvPr>
            <p:ph type="title"/>
          </p:nvPr>
        </p:nvSpPr>
        <p:spPr/>
        <p:txBody>
          <a:bodyPr/>
          <a:lstStyle/>
          <a:p>
            <a:r>
              <a:rPr lang="en-US" smtClean="0"/>
              <a:t>Groups</a:t>
            </a:r>
            <a:endParaRPr lang="en-US"/>
          </a:p>
        </p:txBody>
      </p:sp>
      <p:pic>
        <p:nvPicPr>
          <p:cNvPr id="3" name="Picture 2"/>
          <p:cNvPicPr>
            <a:picLocks noChangeAspect="1"/>
          </p:cNvPicPr>
          <p:nvPr/>
        </p:nvPicPr>
        <p:blipFill>
          <a:blip r:embed="rId2"/>
          <a:stretch>
            <a:fillRect/>
          </a:stretch>
        </p:blipFill>
        <p:spPr>
          <a:xfrm>
            <a:off x="2611878" y="3640394"/>
            <a:ext cx="1575988" cy="1575000"/>
          </a:xfrm>
          <a:prstGeom prst="rect">
            <a:avLst/>
          </a:prstGeom>
        </p:spPr>
      </p:pic>
      <p:pic>
        <p:nvPicPr>
          <p:cNvPr id="4" name="Picture 3"/>
          <p:cNvPicPr>
            <a:picLocks noChangeAspect="1"/>
          </p:cNvPicPr>
          <p:nvPr/>
        </p:nvPicPr>
        <p:blipFill>
          <a:blip r:embed="rId3"/>
          <a:stretch>
            <a:fillRect/>
          </a:stretch>
        </p:blipFill>
        <p:spPr>
          <a:xfrm>
            <a:off x="1828800" y="4021394"/>
            <a:ext cx="1575988" cy="1575000"/>
          </a:xfrm>
          <a:prstGeom prst="rect">
            <a:avLst/>
          </a:prstGeom>
        </p:spPr>
      </p:pic>
      <p:pic>
        <p:nvPicPr>
          <p:cNvPr id="5" name="Picture 4"/>
          <p:cNvPicPr>
            <a:picLocks noChangeAspect="1"/>
          </p:cNvPicPr>
          <p:nvPr/>
        </p:nvPicPr>
        <p:blipFill>
          <a:blip r:embed="rId4"/>
          <a:stretch>
            <a:fillRect/>
          </a:stretch>
        </p:blipFill>
        <p:spPr>
          <a:xfrm>
            <a:off x="8572684" y="3640394"/>
            <a:ext cx="1575988" cy="1575000"/>
          </a:xfrm>
          <a:prstGeom prst="rect">
            <a:avLst/>
          </a:prstGeom>
        </p:spPr>
      </p:pic>
      <p:pic>
        <p:nvPicPr>
          <p:cNvPr id="6" name="Picture 5"/>
          <p:cNvPicPr>
            <a:picLocks noChangeAspect="1"/>
          </p:cNvPicPr>
          <p:nvPr/>
        </p:nvPicPr>
        <p:blipFill>
          <a:blip r:embed="rId5"/>
          <a:stretch>
            <a:fillRect/>
          </a:stretch>
        </p:blipFill>
        <p:spPr>
          <a:xfrm>
            <a:off x="7772400" y="4021394"/>
            <a:ext cx="1575988" cy="1575000"/>
          </a:xfrm>
          <a:prstGeom prst="rect">
            <a:avLst/>
          </a:prstGeom>
        </p:spPr>
      </p:pic>
      <p:pic>
        <p:nvPicPr>
          <p:cNvPr id="7" name="Picture 6"/>
          <p:cNvPicPr>
            <a:picLocks noChangeAspect="1"/>
          </p:cNvPicPr>
          <p:nvPr/>
        </p:nvPicPr>
        <p:blipFill>
          <a:blip r:embed="rId6"/>
          <a:stretch>
            <a:fillRect/>
          </a:stretch>
        </p:blipFill>
        <p:spPr>
          <a:xfrm>
            <a:off x="7013903" y="4397478"/>
            <a:ext cx="1575988" cy="1575000"/>
          </a:xfrm>
          <a:prstGeom prst="rect">
            <a:avLst/>
          </a:prstGeom>
        </p:spPr>
      </p:pic>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9" name="Content Placeholder 2"/>
          <p:cNvSpPr>
            <a:spLocks noGrp="1"/>
          </p:cNvSpPr>
          <p:nvPr>
            <p:ph type="body" sz="quarter" idx="10"/>
          </p:nvPr>
        </p:nvSpPr>
        <p:spPr/>
        <p:txBody>
          <a:bodyPr/>
          <a:lstStyle/>
          <a:p>
            <a:r>
              <a:rPr lang="en-US" smtClean="0"/>
              <a:t>To effectively manage the use of groups when assigning access to a network resource using global groups and domain local groups, remember the mnemonic AGDLP</a:t>
            </a:r>
          </a:p>
          <a:p>
            <a:pPr lvl="1"/>
            <a:r>
              <a:rPr lang="en-US" smtClean="0"/>
              <a:t>Accounts</a:t>
            </a:r>
          </a:p>
          <a:p>
            <a:pPr lvl="1"/>
            <a:r>
              <a:rPr lang="en-US" smtClean="0"/>
              <a:t>Global</a:t>
            </a:r>
          </a:p>
          <a:p>
            <a:pPr lvl="1"/>
            <a:r>
              <a:rPr lang="en-US" smtClean="0"/>
              <a:t>Domain Local</a:t>
            </a:r>
          </a:p>
          <a:p>
            <a:pPr lvl="1"/>
            <a:r>
              <a:rPr lang="en-US" smtClean="0"/>
              <a:t>Permissions</a:t>
            </a:r>
          </a:p>
          <a:p>
            <a:r>
              <a:rPr lang="en-US" smtClean="0"/>
              <a:t>If you are using universal groups, the mnemonic is expanded to AGUDLP:</a:t>
            </a:r>
          </a:p>
          <a:p>
            <a:endParaRPr lang="en-US" smtClean="0"/>
          </a:p>
          <a:p>
            <a:endParaRPr lang="en-US"/>
          </a:p>
        </p:txBody>
      </p:sp>
      <p:sp>
        <p:nvSpPr>
          <p:cNvPr id="2" name="Title 1"/>
          <p:cNvSpPr>
            <a:spLocks noGrp="1"/>
          </p:cNvSpPr>
          <p:nvPr>
            <p:ph type="title"/>
          </p:nvPr>
        </p:nvSpPr>
        <p:spPr/>
        <p:txBody>
          <a:bodyPr/>
          <a:lstStyle/>
          <a:p>
            <a:r>
              <a:rPr lang="en-US" smtClean="0"/>
              <a:t>Using Groups</a:t>
            </a:r>
            <a:endParaRPr lang="en-US"/>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3" name="Content Placeholder 2"/>
          <p:cNvSpPr>
            <a:spLocks noGrp="1"/>
          </p:cNvSpPr>
          <p:nvPr>
            <p:ph type="body" sz="quarter" idx="10"/>
          </p:nvPr>
        </p:nvSpPr>
        <p:spPr/>
        <p:txBody>
          <a:bodyPr/>
          <a:lstStyle/>
          <a:p>
            <a:r>
              <a:rPr lang="en-US" smtClean="0"/>
              <a:t>Similar to the administrator and guest accounts, Windows has default groups called built-in groups. </a:t>
            </a:r>
          </a:p>
          <a:p>
            <a:r>
              <a:rPr lang="en-US" smtClean="0"/>
              <a:t>These default groups are granted specific rights and permissions to get you started. Various built-in groups are as follows:</a:t>
            </a:r>
          </a:p>
          <a:p>
            <a:pPr lvl="1"/>
            <a:r>
              <a:rPr lang="en-US" smtClean="0"/>
              <a:t>Domain Admins</a:t>
            </a:r>
          </a:p>
          <a:p>
            <a:pPr lvl="1"/>
            <a:r>
              <a:rPr lang="en-US" smtClean="0"/>
              <a:t>Domain Users</a:t>
            </a:r>
          </a:p>
          <a:p>
            <a:pPr lvl="1"/>
            <a:r>
              <a:rPr lang="en-US" smtClean="0"/>
              <a:t>Account Operators</a:t>
            </a:r>
          </a:p>
          <a:p>
            <a:pPr lvl="1"/>
            <a:r>
              <a:rPr lang="en-US" smtClean="0"/>
              <a:t>Backup Operators</a:t>
            </a:r>
          </a:p>
          <a:p>
            <a:pPr lvl="1"/>
            <a:r>
              <a:rPr lang="en-US" smtClean="0"/>
              <a:t>Authenticated Users</a:t>
            </a:r>
          </a:p>
          <a:p>
            <a:pPr lvl="1"/>
            <a:r>
              <a:rPr lang="en-US" smtClean="0"/>
              <a:t>Everyone</a:t>
            </a:r>
            <a:endParaRPr lang="en-US"/>
          </a:p>
        </p:txBody>
      </p:sp>
      <p:sp>
        <p:nvSpPr>
          <p:cNvPr id="2" name="Title 1"/>
          <p:cNvSpPr>
            <a:spLocks noGrp="1"/>
          </p:cNvSpPr>
          <p:nvPr>
            <p:ph type="title"/>
          </p:nvPr>
        </p:nvSpPr>
        <p:spPr/>
        <p:txBody>
          <a:bodyPr/>
          <a:lstStyle/>
          <a:p>
            <a:r>
              <a:rPr lang="en-US" smtClean="0"/>
              <a:t>Built-In Groups</a:t>
            </a:r>
            <a:endParaRPr lang="en-US"/>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Content Placeholder 2"/>
          <p:cNvSpPr>
            <a:spLocks noGrp="1"/>
          </p:cNvSpPr>
          <p:nvPr>
            <p:ph type="body" sz="quarter" idx="10"/>
          </p:nvPr>
        </p:nvSpPr>
        <p:spPr/>
        <p:txBody>
          <a:bodyPr/>
          <a:lstStyle/>
          <a:p>
            <a:r>
              <a:rPr lang="en-US" smtClean="0"/>
              <a:t>After you have promoted a computer to a domain controller, you can use several MMC snap-in consoles to manage Active Directory. </a:t>
            </a:r>
          </a:p>
          <a:p>
            <a:r>
              <a:rPr lang="en-US" smtClean="0"/>
              <a:t>These consoles are as follows:</a:t>
            </a:r>
          </a:p>
          <a:p>
            <a:pPr lvl="1"/>
            <a:r>
              <a:rPr lang="en-US" smtClean="0"/>
              <a:t>Active Directory Users and Computers</a:t>
            </a:r>
          </a:p>
          <a:p>
            <a:pPr lvl="1"/>
            <a:r>
              <a:rPr lang="en-US" smtClean="0"/>
              <a:t>Active Directory Domains and Trusts</a:t>
            </a:r>
          </a:p>
          <a:p>
            <a:pPr lvl="1"/>
            <a:r>
              <a:rPr lang="en-US" smtClean="0"/>
              <a:t>Active Directory Sites and Services</a:t>
            </a:r>
          </a:p>
          <a:p>
            <a:pPr lvl="1"/>
            <a:r>
              <a:rPr lang="en-US" smtClean="0"/>
              <a:t>Active Directory Administrative Center</a:t>
            </a:r>
          </a:p>
          <a:p>
            <a:pPr lvl="1"/>
            <a:r>
              <a:rPr lang="en-US" smtClean="0"/>
              <a:t>Group Policy Management Console (GPMC)</a:t>
            </a:r>
            <a:endParaRPr lang="en-US"/>
          </a:p>
        </p:txBody>
      </p:sp>
      <p:sp>
        <p:nvSpPr>
          <p:cNvPr id="2" name="Title 1"/>
          <p:cNvSpPr>
            <a:spLocks noGrp="1"/>
          </p:cNvSpPr>
          <p:nvPr>
            <p:ph type="title"/>
          </p:nvPr>
        </p:nvSpPr>
        <p:spPr/>
        <p:txBody>
          <a:bodyPr/>
          <a:lstStyle/>
          <a:p>
            <a:r>
              <a:rPr lang="en-US" smtClean="0"/>
              <a:t>Active Directory Management Tools</a:t>
            </a:r>
            <a:endParaRPr lang="en-US"/>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type="body" sz="quarter" idx="10"/>
          </p:nvPr>
        </p:nvSpPr>
        <p:spPr>
          <a:xfrm>
            <a:off x="252669" y="1905000"/>
            <a:ext cx="11653523" cy="2142125"/>
          </a:xfrm>
        </p:spPr>
        <p:txBody>
          <a:bodyPr/>
          <a:lstStyle/>
          <a:p>
            <a:pPr lvl="1"/>
            <a:r>
              <a:rPr lang="en-US" sz="2400" dirty="0"/>
              <a:t>Active Directory Users and Computers</a:t>
            </a:r>
          </a:p>
          <a:p>
            <a:pPr lvl="1"/>
            <a:r>
              <a:rPr lang="en-US" sz="2400" dirty="0"/>
              <a:t>Active Directory Domains and Trusts</a:t>
            </a:r>
          </a:p>
          <a:p>
            <a:pPr lvl="1"/>
            <a:r>
              <a:rPr lang="en-US" sz="2400" dirty="0"/>
              <a:t>Active Directory Sites and Services</a:t>
            </a:r>
          </a:p>
          <a:p>
            <a:pPr lvl="1"/>
            <a:r>
              <a:rPr lang="en-US" sz="2400" dirty="0"/>
              <a:t>Active Directory Administrative Center</a:t>
            </a:r>
          </a:p>
          <a:p>
            <a:pPr lvl="1"/>
            <a:r>
              <a:rPr lang="en-US" sz="2400" dirty="0"/>
              <a:t>Group Policy Management Console (GPMC)</a:t>
            </a:r>
          </a:p>
        </p:txBody>
      </p:sp>
      <p:sp>
        <p:nvSpPr>
          <p:cNvPr id="2" name="Title 1"/>
          <p:cNvSpPr>
            <a:spLocks noGrp="1"/>
          </p:cNvSpPr>
          <p:nvPr>
            <p:ph type="title"/>
          </p:nvPr>
        </p:nvSpPr>
        <p:spPr/>
        <p:txBody>
          <a:bodyPr/>
          <a:lstStyle/>
          <a:p>
            <a:r>
              <a:rPr lang="en-US" dirty="0" smtClean="0"/>
              <a:t>DEMO: Active Directory Management Tools</a:t>
            </a:r>
            <a:endParaRPr lang="en-US" dirty="0"/>
          </a:p>
        </p:txBody>
      </p:sp>
    </p:spTree>
    <p:extLst>
      <p:ext uri="{BB962C8B-B14F-4D97-AF65-F5344CB8AC3E}">
        <p14:creationId xmlns:p14="http://schemas.microsoft.com/office/powerpoint/2010/main" val="2929934724"/>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AD Objects</a:t>
            </a:r>
            <a:endParaRPr lang="en-US" dirty="0"/>
          </a:p>
        </p:txBody>
      </p:sp>
      <p:sp>
        <p:nvSpPr>
          <p:cNvPr id="7" name="Content Placeholder 2"/>
          <p:cNvSpPr>
            <a:spLocks noGrp="1"/>
          </p:cNvSpPr>
          <p:nvPr>
            <p:ph type="body" sz="quarter" idx="10"/>
          </p:nvPr>
        </p:nvSpPr>
        <p:spPr>
          <a:xfrm>
            <a:off x="269239" y="1189177"/>
            <a:ext cx="11653523" cy="1477328"/>
          </a:xfrm>
        </p:spPr>
        <p:txBody>
          <a:bodyPr/>
          <a:lstStyle/>
          <a:p>
            <a:r>
              <a:rPr lang="en-US" altLang="en-US" dirty="0" smtClean="0"/>
              <a:t>Users</a:t>
            </a:r>
          </a:p>
          <a:p>
            <a:r>
              <a:rPr lang="en-US" altLang="en-US" dirty="0" smtClean="0"/>
              <a:t>Groups (Types and Scopes)</a:t>
            </a:r>
          </a:p>
          <a:p>
            <a:r>
              <a:rPr lang="en-US" altLang="en-US" dirty="0" smtClean="0"/>
              <a:t>Computers</a:t>
            </a:r>
          </a:p>
          <a:p>
            <a:r>
              <a:rPr lang="en-US" altLang="en-US" dirty="0" smtClean="0"/>
              <a:t>Organizational Units</a:t>
            </a:r>
          </a:p>
        </p:txBody>
      </p:sp>
      <p:pic>
        <p:nvPicPr>
          <p:cNvPr id="3" name="Picture 2"/>
          <p:cNvPicPr>
            <a:picLocks noChangeAspect="1"/>
          </p:cNvPicPr>
          <p:nvPr/>
        </p:nvPicPr>
        <p:blipFill>
          <a:blip r:embed="rId2"/>
          <a:stretch>
            <a:fillRect/>
          </a:stretch>
        </p:blipFill>
        <p:spPr>
          <a:xfrm>
            <a:off x="1905000" y="3276600"/>
            <a:ext cx="1323830" cy="1575000"/>
          </a:xfrm>
          <a:prstGeom prst="rect">
            <a:avLst/>
          </a:prstGeom>
        </p:spPr>
      </p:pic>
      <p:pic>
        <p:nvPicPr>
          <p:cNvPr id="4" name="Picture 3"/>
          <p:cNvPicPr>
            <a:picLocks noChangeAspect="1"/>
          </p:cNvPicPr>
          <p:nvPr/>
        </p:nvPicPr>
        <p:blipFill>
          <a:blip r:embed="rId3"/>
          <a:stretch>
            <a:fillRect/>
          </a:stretch>
        </p:blipFill>
        <p:spPr>
          <a:xfrm>
            <a:off x="4953000" y="4648200"/>
            <a:ext cx="1575988" cy="1575000"/>
          </a:xfrm>
          <a:prstGeom prst="rect">
            <a:avLst/>
          </a:prstGeom>
        </p:spPr>
      </p:pic>
      <p:pic>
        <p:nvPicPr>
          <p:cNvPr id="5" name="Picture 4"/>
          <p:cNvPicPr>
            <a:picLocks noChangeAspect="1"/>
          </p:cNvPicPr>
          <p:nvPr/>
        </p:nvPicPr>
        <p:blipFill>
          <a:blip r:embed="rId4"/>
          <a:stretch>
            <a:fillRect/>
          </a:stretch>
        </p:blipFill>
        <p:spPr>
          <a:xfrm>
            <a:off x="8077200" y="2233185"/>
            <a:ext cx="2080305" cy="1811250"/>
          </a:xfrm>
          <a:prstGeom prst="rect">
            <a:avLst/>
          </a:prstGeom>
        </p:spPr>
      </p:pic>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3" name="Rectangle 3"/>
          <p:cNvSpPr>
            <a:spLocks noGrp="1" noChangeArrowheads="1"/>
          </p:cNvSpPr>
          <p:nvPr>
            <p:ph type="body" sz="quarter" idx="10"/>
          </p:nvPr>
        </p:nvSpPr>
        <p:spPr>
          <a:xfrm>
            <a:off x="269239" y="1189177"/>
            <a:ext cx="11653523" cy="2369880"/>
          </a:xfrm>
        </p:spPr>
        <p:txBody>
          <a:bodyPr/>
          <a:lstStyle/>
          <a:p>
            <a:r>
              <a:rPr lang="en-US" altLang="en-US" dirty="0" smtClean="0"/>
              <a:t>Ne </a:t>
            </a:r>
            <a:r>
              <a:rPr lang="en-US" altLang="en-US" dirty="0" err="1" smtClean="0"/>
              <a:t>rrjetet</a:t>
            </a:r>
            <a:r>
              <a:rPr lang="en-US" altLang="en-US" dirty="0" smtClean="0"/>
              <a:t> e </a:t>
            </a:r>
            <a:r>
              <a:rPr lang="en-US" altLang="en-US" dirty="0" err="1" smtClean="0"/>
              <a:t>sotme</a:t>
            </a:r>
            <a:r>
              <a:rPr lang="en-US" altLang="en-US" dirty="0" smtClean="0"/>
              <a:t> </a:t>
            </a:r>
            <a:r>
              <a:rPr lang="en-US" altLang="en-US" dirty="0" err="1" smtClean="0"/>
              <a:t>adresimi</a:t>
            </a:r>
            <a:r>
              <a:rPr lang="en-US" altLang="en-US" dirty="0" smtClean="0"/>
              <a:t> ne </a:t>
            </a:r>
            <a:r>
              <a:rPr lang="en-US" altLang="en-US" dirty="0" err="1" smtClean="0"/>
              <a:t>rrjet</a:t>
            </a:r>
            <a:r>
              <a:rPr lang="en-US" altLang="en-US" dirty="0" smtClean="0"/>
              <a:t> </a:t>
            </a:r>
            <a:r>
              <a:rPr lang="en-US" altLang="en-US" dirty="0" err="1" smtClean="0"/>
              <a:t>realizohet</a:t>
            </a:r>
            <a:r>
              <a:rPr lang="en-US" altLang="en-US" dirty="0" smtClean="0"/>
              <a:t> </a:t>
            </a:r>
            <a:r>
              <a:rPr lang="en-US" altLang="en-US" dirty="0" err="1" smtClean="0"/>
              <a:t>npm</a:t>
            </a:r>
            <a:r>
              <a:rPr lang="en-US" altLang="en-US" dirty="0" smtClean="0"/>
              <a:t> </a:t>
            </a:r>
            <a:r>
              <a:rPr lang="en-US" altLang="en-US" dirty="0" err="1" smtClean="0"/>
              <a:t>adresimit</a:t>
            </a:r>
            <a:r>
              <a:rPr lang="en-US" altLang="en-US" dirty="0" smtClean="0"/>
              <a:t> </a:t>
            </a:r>
            <a:r>
              <a:rPr lang="en-US" altLang="en-US" dirty="0" err="1" smtClean="0"/>
              <a:t>logjik</a:t>
            </a:r>
            <a:r>
              <a:rPr lang="en-US" altLang="en-US" dirty="0" smtClean="0"/>
              <a:t> sic </a:t>
            </a:r>
            <a:r>
              <a:rPr lang="en-US" altLang="en-US" dirty="0" err="1" smtClean="0"/>
              <a:t>eshte</a:t>
            </a:r>
            <a:r>
              <a:rPr lang="en-US" altLang="en-US" dirty="0" smtClean="0"/>
              <a:t> </a:t>
            </a:r>
            <a:r>
              <a:rPr lang="en-US" altLang="en-US" dirty="0" err="1" smtClean="0"/>
              <a:t>adresimi</a:t>
            </a:r>
            <a:r>
              <a:rPr lang="en-US" altLang="en-US" dirty="0" smtClean="0"/>
              <a:t> IP.</a:t>
            </a:r>
          </a:p>
          <a:p>
            <a:r>
              <a:rPr lang="en-US" altLang="en-US" dirty="0" err="1" smtClean="0"/>
              <a:t>Fatkeqsisht</a:t>
            </a:r>
            <a:r>
              <a:rPr lang="en-US" altLang="en-US" dirty="0" smtClean="0"/>
              <a:t> </a:t>
            </a:r>
            <a:r>
              <a:rPr lang="en-US" altLang="en-US" dirty="0" err="1" smtClean="0"/>
              <a:t>keto</a:t>
            </a:r>
            <a:r>
              <a:rPr lang="en-US" altLang="en-US" dirty="0" smtClean="0"/>
              <a:t> </a:t>
            </a:r>
            <a:r>
              <a:rPr lang="en-US" altLang="en-US" dirty="0" err="1" smtClean="0"/>
              <a:t>adresa</a:t>
            </a:r>
            <a:r>
              <a:rPr lang="en-US" altLang="en-US" dirty="0" smtClean="0"/>
              <a:t> </a:t>
            </a:r>
            <a:r>
              <a:rPr lang="en-US" altLang="en-US" dirty="0" err="1" smtClean="0"/>
              <a:t>jane</a:t>
            </a:r>
            <a:r>
              <a:rPr lang="en-US" altLang="en-US" dirty="0" smtClean="0"/>
              <a:t> </a:t>
            </a:r>
            <a:r>
              <a:rPr lang="en-US" altLang="en-US" dirty="0" err="1" smtClean="0"/>
              <a:t>te</a:t>
            </a:r>
            <a:r>
              <a:rPr lang="en-US" altLang="en-US" dirty="0" smtClean="0"/>
              <a:t> </a:t>
            </a:r>
            <a:r>
              <a:rPr lang="en-US" altLang="en-US" dirty="0" err="1" smtClean="0"/>
              <a:t>veshtira</a:t>
            </a:r>
            <a:r>
              <a:rPr lang="en-US" altLang="en-US" dirty="0" smtClean="0"/>
              <a:t> per </a:t>
            </a:r>
            <a:r>
              <a:rPr lang="en-US" altLang="en-US" dirty="0" err="1" smtClean="0"/>
              <a:t>tu</a:t>
            </a:r>
            <a:r>
              <a:rPr lang="en-US" altLang="en-US" dirty="0" smtClean="0"/>
              <a:t> </a:t>
            </a:r>
            <a:r>
              <a:rPr lang="en-US" altLang="en-US" dirty="0" err="1" smtClean="0"/>
              <a:t>mbajtur</a:t>
            </a:r>
            <a:r>
              <a:rPr lang="en-US" altLang="en-US" dirty="0" smtClean="0"/>
              <a:t> mend, </a:t>
            </a:r>
            <a:r>
              <a:rPr lang="en-US" altLang="en-US" dirty="0" err="1" smtClean="0"/>
              <a:t>sidomos</a:t>
            </a:r>
            <a:r>
              <a:rPr lang="en-US" altLang="en-US" dirty="0" smtClean="0"/>
              <a:t> ne </a:t>
            </a:r>
            <a:r>
              <a:rPr lang="en-US" altLang="en-US" dirty="0" err="1" smtClean="0"/>
              <a:t>rastin</a:t>
            </a:r>
            <a:r>
              <a:rPr lang="en-US" altLang="en-US" dirty="0" smtClean="0"/>
              <a:t> e </a:t>
            </a:r>
            <a:r>
              <a:rPr lang="en-US" altLang="en-US" dirty="0" err="1" smtClean="0"/>
              <a:t>adresimit</a:t>
            </a:r>
            <a:r>
              <a:rPr lang="en-US" altLang="en-US" dirty="0" smtClean="0"/>
              <a:t> IPv6 </a:t>
            </a:r>
            <a:r>
              <a:rPr lang="en-US" altLang="en-US" dirty="0" err="1" smtClean="0"/>
              <a:t>qe</a:t>
            </a:r>
            <a:r>
              <a:rPr lang="en-US" altLang="en-US" dirty="0" smtClean="0"/>
              <a:t> </a:t>
            </a:r>
            <a:r>
              <a:rPr lang="en-US" altLang="en-US" dirty="0" err="1" smtClean="0"/>
              <a:t>eshte</a:t>
            </a:r>
            <a:r>
              <a:rPr lang="en-US" altLang="en-US" dirty="0" smtClean="0"/>
              <a:t> </a:t>
            </a:r>
            <a:r>
              <a:rPr lang="en-US" altLang="en-US" dirty="0" err="1" smtClean="0"/>
              <a:t>edhe</a:t>
            </a:r>
            <a:r>
              <a:rPr lang="en-US" altLang="en-US" dirty="0" smtClean="0"/>
              <a:t> me I </a:t>
            </a:r>
            <a:r>
              <a:rPr lang="en-US" altLang="en-US" dirty="0" err="1" smtClean="0"/>
              <a:t>komplikuar</a:t>
            </a:r>
            <a:endParaRPr lang="en-US" altLang="en-US" dirty="0" smtClean="0"/>
          </a:p>
          <a:p>
            <a:r>
              <a:rPr lang="en-US" altLang="en-US" dirty="0" err="1" smtClean="0"/>
              <a:t>Ndaj</a:t>
            </a:r>
            <a:r>
              <a:rPr lang="en-US" altLang="en-US" dirty="0" smtClean="0"/>
              <a:t> </a:t>
            </a:r>
            <a:r>
              <a:rPr lang="en-US" altLang="en-US" dirty="0" err="1" smtClean="0"/>
              <a:t>duhet</a:t>
            </a:r>
            <a:r>
              <a:rPr lang="en-US" altLang="en-US" dirty="0" smtClean="0"/>
              <a:t> </a:t>
            </a:r>
            <a:r>
              <a:rPr lang="en-US" altLang="en-US" dirty="0" err="1" smtClean="0"/>
              <a:t>perdorur</a:t>
            </a:r>
            <a:r>
              <a:rPr lang="en-US" altLang="en-US" dirty="0" smtClean="0"/>
              <a:t> </a:t>
            </a:r>
            <a:r>
              <a:rPr lang="en-US" altLang="en-US" dirty="0" err="1" smtClean="0"/>
              <a:t>nje</a:t>
            </a:r>
            <a:r>
              <a:rPr lang="en-US" altLang="en-US" dirty="0" smtClean="0"/>
              <a:t> </a:t>
            </a:r>
            <a:r>
              <a:rPr lang="en-US" altLang="en-US" dirty="0" err="1" smtClean="0"/>
              <a:t>lloj</a:t>
            </a:r>
            <a:r>
              <a:rPr lang="en-US" altLang="en-US" dirty="0" smtClean="0"/>
              <a:t> </a:t>
            </a:r>
            <a:r>
              <a:rPr lang="en-US" altLang="en-US" dirty="0" err="1" smtClean="0"/>
              <a:t>forme</a:t>
            </a:r>
            <a:r>
              <a:rPr lang="en-US" altLang="en-US" dirty="0" smtClean="0"/>
              <a:t> e </a:t>
            </a:r>
            <a:r>
              <a:rPr lang="en-US" altLang="en-US" dirty="0" err="1" smtClean="0"/>
              <a:t>sherbimit</a:t>
            </a:r>
            <a:r>
              <a:rPr lang="en-US" altLang="en-US" dirty="0" smtClean="0"/>
              <a:t> </a:t>
            </a:r>
            <a:r>
              <a:rPr lang="en-US" altLang="en-US" dirty="0" err="1" smtClean="0"/>
              <a:t>te</a:t>
            </a:r>
            <a:r>
              <a:rPr lang="en-US" altLang="en-US" dirty="0" smtClean="0"/>
              <a:t> </a:t>
            </a:r>
            <a:r>
              <a:rPr lang="en-US" altLang="en-US" dirty="0" err="1" smtClean="0"/>
              <a:t>emrave</a:t>
            </a:r>
            <a:r>
              <a:rPr lang="en-US" altLang="en-US" dirty="0" smtClean="0"/>
              <a:t> </a:t>
            </a:r>
            <a:r>
              <a:rPr lang="en-US" altLang="en-US" dirty="0" err="1" smtClean="0"/>
              <a:t>qe</a:t>
            </a:r>
            <a:r>
              <a:rPr lang="en-US" altLang="en-US" dirty="0" smtClean="0"/>
              <a:t> </a:t>
            </a:r>
            <a:r>
              <a:rPr lang="en-US" altLang="en-US" dirty="0" err="1" smtClean="0"/>
              <a:t>duhet</a:t>
            </a:r>
            <a:r>
              <a:rPr lang="en-US" altLang="en-US" dirty="0" smtClean="0"/>
              <a:t> </a:t>
            </a:r>
            <a:r>
              <a:rPr lang="en-US" altLang="en-US" dirty="0" err="1" smtClean="0"/>
              <a:t>tju</a:t>
            </a:r>
            <a:r>
              <a:rPr lang="en-US" altLang="en-US" dirty="0" smtClean="0"/>
              <a:t> </a:t>
            </a:r>
            <a:r>
              <a:rPr lang="en-US" altLang="en-US" dirty="0" err="1" smtClean="0"/>
              <a:t>lejoje</a:t>
            </a:r>
            <a:r>
              <a:rPr lang="en-US" altLang="en-US" dirty="0" smtClean="0"/>
              <a:t> </a:t>
            </a:r>
            <a:r>
              <a:rPr lang="en-US" altLang="en-US" dirty="0" err="1" smtClean="0"/>
              <a:t>ju</a:t>
            </a:r>
            <a:r>
              <a:rPr lang="en-US" altLang="en-US" dirty="0" smtClean="0"/>
              <a:t> </a:t>
            </a:r>
            <a:r>
              <a:rPr lang="en-US" altLang="en-US" dirty="0" err="1" smtClean="0"/>
              <a:t>te</a:t>
            </a:r>
            <a:r>
              <a:rPr lang="en-US" altLang="en-US" dirty="0" smtClean="0"/>
              <a:t> </a:t>
            </a:r>
            <a:r>
              <a:rPr lang="en-US" altLang="en-US" dirty="0" err="1" smtClean="0"/>
              <a:t>perktheni</a:t>
            </a:r>
            <a:r>
              <a:rPr lang="en-US" altLang="en-US" dirty="0" smtClean="0"/>
              <a:t> </a:t>
            </a:r>
            <a:r>
              <a:rPr lang="en-US" altLang="en-US" dirty="0" err="1" smtClean="0"/>
              <a:t>emrat</a:t>
            </a:r>
            <a:r>
              <a:rPr lang="en-US" altLang="en-US" dirty="0" smtClean="0"/>
              <a:t> </a:t>
            </a:r>
            <a:r>
              <a:rPr lang="en-US" altLang="en-US" dirty="0" err="1" smtClean="0"/>
              <a:t>logjike</a:t>
            </a:r>
            <a:r>
              <a:rPr lang="en-US" altLang="en-US" dirty="0" smtClean="0"/>
              <a:t>, </a:t>
            </a:r>
            <a:r>
              <a:rPr lang="en-US" altLang="en-US" dirty="0" err="1" smtClean="0"/>
              <a:t>te</a:t>
            </a:r>
            <a:r>
              <a:rPr lang="en-US" altLang="en-US" dirty="0" smtClean="0"/>
              <a:t> </a:t>
            </a:r>
            <a:r>
              <a:rPr lang="en-US" altLang="en-US" dirty="0" err="1" smtClean="0"/>
              <a:t>cilet</a:t>
            </a:r>
            <a:r>
              <a:rPr lang="en-US" altLang="en-US" dirty="0" smtClean="0"/>
              <a:t> </a:t>
            </a:r>
            <a:r>
              <a:rPr lang="en-US" altLang="en-US" dirty="0" err="1" smtClean="0"/>
              <a:t>jane</a:t>
            </a:r>
            <a:r>
              <a:rPr lang="en-US" altLang="en-US" dirty="0" smtClean="0"/>
              <a:t> me </a:t>
            </a:r>
            <a:r>
              <a:rPr lang="en-US" altLang="en-US" dirty="0" err="1" smtClean="0"/>
              <a:t>te</a:t>
            </a:r>
            <a:r>
              <a:rPr lang="en-US" altLang="en-US" dirty="0" smtClean="0"/>
              <a:t> </a:t>
            </a:r>
            <a:r>
              <a:rPr lang="en-US" altLang="en-US" dirty="0" err="1" smtClean="0"/>
              <a:t>lehte</a:t>
            </a:r>
            <a:r>
              <a:rPr lang="en-US" altLang="en-US" dirty="0" smtClean="0"/>
              <a:t> per </a:t>
            </a:r>
            <a:r>
              <a:rPr lang="en-US" altLang="en-US" dirty="0" err="1" smtClean="0"/>
              <a:t>tu</a:t>
            </a:r>
            <a:r>
              <a:rPr lang="en-US" altLang="en-US" dirty="0" smtClean="0"/>
              <a:t> </a:t>
            </a:r>
            <a:r>
              <a:rPr lang="en-US" altLang="en-US" dirty="0" err="1" smtClean="0"/>
              <a:t>mbajtur</a:t>
            </a:r>
            <a:r>
              <a:rPr lang="en-US" altLang="en-US" dirty="0" smtClean="0"/>
              <a:t> mend, ne </a:t>
            </a:r>
            <a:r>
              <a:rPr lang="en-US" altLang="en-US" dirty="0" err="1" smtClean="0"/>
              <a:t>adresa</a:t>
            </a:r>
            <a:r>
              <a:rPr lang="en-US" altLang="en-US" dirty="0" smtClean="0"/>
              <a:t> </a:t>
            </a:r>
            <a:r>
              <a:rPr lang="en-US" altLang="en-US" dirty="0" err="1" smtClean="0"/>
              <a:t>logjike</a:t>
            </a:r>
            <a:r>
              <a:rPr lang="en-US" altLang="en-US" dirty="0" smtClean="0"/>
              <a:t>. </a:t>
            </a:r>
          </a:p>
          <a:p>
            <a:r>
              <a:rPr lang="en-US" altLang="en-US" dirty="0" err="1" smtClean="0"/>
              <a:t>Sherbimi</a:t>
            </a:r>
            <a:r>
              <a:rPr lang="en-US" altLang="en-US" dirty="0" smtClean="0"/>
              <a:t> me I </a:t>
            </a:r>
            <a:r>
              <a:rPr lang="en-US" altLang="en-US" dirty="0" err="1" smtClean="0"/>
              <a:t>zakonshem</a:t>
            </a:r>
            <a:r>
              <a:rPr lang="en-US" altLang="en-US" dirty="0" smtClean="0"/>
              <a:t> </a:t>
            </a:r>
            <a:r>
              <a:rPr lang="en-US" altLang="en-US" dirty="0" err="1" smtClean="0"/>
              <a:t>qe</a:t>
            </a:r>
            <a:r>
              <a:rPr lang="en-US" altLang="en-US" dirty="0" smtClean="0"/>
              <a:t> e </a:t>
            </a:r>
            <a:r>
              <a:rPr lang="en-US" altLang="en-US" dirty="0" err="1" smtClean="0"/>
              <a:t>realizon</a:t>
            </a:r>
            <a:r>
              <a:rPr lang="en-US" altLang="en-US" dirty="0" smtClean="0"/>
              <a:t> </a:t>
            </a:r>
            <a:r>
              <a:rPr lang="en-US" altLang="en-US" dirty="0" err="1" smtClean="0"/>
              <a:t>kete</a:t>
            </a:r>
            <a:r>
              <a:rPr lang="en-US" altLang="en-US" dirty="0" smtClean="0"/>
              <a:t> </a:t>
            </a:r>
            <a:r>
              <a:rPr lang="en-US" altLang="en-US" dirty="0" err="1" smtClean="0"/>
              <a:t>eshte</a:t>
            </a:r>
            <a:r>
              <a:rPr lang="en-US" altLang="en-US" dirty="0" smtClean="0"/>
              <a:t> Domain Name System, or DNS.</a:t>
            </a:r>
          </a:p>
          <a:p>
            <a:endParaRPr lang="en-US" altLang="en-US" dirty="0" smtClean="0"/>
          </a:p>
        </p:txBody>
      </p:sp>
      <p:sp>
        <p:nvSpPr>
          <p:cNvPr id="224258" name="Rectangle 2"/>
          <p:cNvSpPr>
            <a:spLocks noGrp="1" noChangeArrowheads="1"/>
          </p:cNvSpPr>
          <p:nvPr>
            <p:ph type="title"/>
          </p:nvPr>
        </p:nvSpPr>
        <p:spPr/>
        <p:txBody>
          <a:bodyPr/>
          <a:lstStyle/>
          <a:p>
            <a:r>
              <a:rPr lang="en-US" dirty="0" smtClean="0"/>
              <a:t>Name Resolution/</a:t>
            </a:r>
            <a:r>
              <a:rPr lang="en-US" dirty="0" err="1" smtClean="0"/>
              <a:t>Zgjidhja</a:t>
            </a:r>
            <a:r>
              <a:rPr lang="en-US" dirty="0" smtClean="0"/>
              <a:t> e </a:t>
            </a:r>
            <a:r>
              <a:rPr lang="en-US" dirty="0" err="1" smtClean="0"/>
              <a:t>emrit</a:t>
            </a:r>
            <a:endParaRPr lang="en-US" dirty="0"/>
          </a:p>
        </p:txBody>
      </p:sp>
    </p:spTree>
    <p:custDataLst>
      <p:tags r:id="rId1"/>
    </p:custData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5" name="Content Placeholder 2"/>
          <p:cNvSpPr>
            <a:spLocks noGrp="1"/>
          </p:cNvSpPr>
          <p:nvPr>
            <p:ph type="body" sz="quarter" idx="10"/>
          </p:nvPr>
        </p:nvSpPr>
        <p:spPr/>
        <p:txBody>
          <a:bodyPr/>
          <a:lstStyle/>
          <a:p>
            <a:r>
              <a:rPr lang="en-US" altLang="en-US" smtClean="0"/>
              <a:t>Group Policy is one of the most powerful features of Active Directory that controls the working environment for user accounts and computer accounts. </a:t>
            </a:r>
          </a:p>
          <a:p>
            <a:r>
              <a:rPr lang="en-US" altLang="en-US" smtClean="0"/>
              <a:t>Group Policy provides centralized management and configuration of operating systems, applications, and user settings in an Active Directory environment. </a:t>
            </a:r>
          </a:p>
        </p:txBody>
      </p:sp>
      <p:sp>
        <p:nvSpPr>
          <p:cNvPr id="2" name="Title 1"/>
          <p:cNvSpPr>
            <a:spLocks noGrp="1"/>
          </p:cNvSpPr>
          <p:nvPr>
            <p:ph type="title"/>
          </p:nvPr>
        </p:nvSpPr>
        <p:spPr/>
        <p:txBody>
          <a:bodyPr/>
          <a:lstStyle/>
          <a:p>
            <a:r>
              <a:rPr lang="en-US" smtClean="0"/>
              <a:t>Group Policies</a:t>
            </a:r>
            <a:endParaRPr lang="en-US"/>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5" name="Content Placeholder 2"/>
          <p:cNvSpPr>
            <a:spLocks noGrp="1"/>
          </p:cNvSpPr>
          <p:nvPr>
            <p:ph type="body" sz="quarter" idx="10"/>
          </p:nvPr>
        </p:nvSpPr>
        <p:spPr/>
        <p:txBody>
          <a:bodyPr/>
          <a:lstStyle/>
          <a:p>
            <a:r>
              <a:rPr lang="en-US" smtClean="0"/>
              <a:t>Group Policy can be set locally on a workstation or set at different levels (site, domain, or organizational unit) within Active Directory. </a:t>
            </a:r>
          </a:p>
          <a:p>
            <a:r>
              <a:rPr lang="en-US" smtClean="0"/>
              <a:t>Generally speaking, you will not find as many settings locally as you will at the site, domain, or OU level. When group policies are applied, they are applied in the following order:</a:t>
            </a:r>
          </a:p>
          <a:p>
            <a:pPr lvl="1"/>
            <a:r>
              <a:rPr lang="en-US" smtClean="0"/>
              <a:t>Local</a:t>
            </a:r>
          </a:p>
          <a:p>
            <a:pPr lvl="1"/>
            <a:r>
              <a:rPr lang="en-US" smtClean="0"/>
              <a:t>Site</a:t>
            </a:r>
          </a:p>
          <a:p>
            <a:pPr lvl="1"/>
            <a:r>
              <a:rPr lang="en-US" smtClean="0"/>
              <a:t>Domain</a:t>
            </a:r>
          </a:p>
          <a:p>
            <a:pPr lvl="1"/>
            <a:r>
              <a:rPr lang="en-US" smtClean="0"/>
              <a:t>OU</a:t>
            </a:r>
          </a:p>
          <a:p>
            <a:endParaRPr lang="en-US"/>
          </a:p>
        </p:txBody>
      </p:sp>
      <p:sp>
        <p:nvSpPr>
          <p:cNvPr id="2" name="Title 1"/>
          <p:cNvSpPr>
            <a:spLocks noGrp="1"/>
          </p:cNvSpPr>
          <p:nvPr>
            <p:ph type="title"/>
          </p:nvPr>
        </p:nvSpPr>
        <p:spPr/>
        <p:txBody>
          <a:bodyPr/>
          <a:lstStyle/>
          <a:p>
            <a:r>
              <a:rPr lang="en-US" smtClean="0"/>
              <a:t>Apply Group Policies</a:t>
            </a:r>
            <a:endParaRPr lang="en-US"/>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Group Policies</a:t>
            </a:r>
            <a:endParaRPr lang="en-US" dirty="0"/>
          </a:p>
        </p:txBody>
      </p:sp>
    </p:spTree>
    <p:custDataLst>
      <p:tags r:id="rId1"/>
    </p:custData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9" name="Content Placeholder 2"/>
          <p:cNvSpPr>
            <a:spLocks noGrp="1"/>
          </p:cNvSpPr>
          <p:nvPr>
            <p:ph type="body" sz="quarter" idx="10"/>
          </p:nvPr>
        </p:nvSpPr>
        <p:spPr>
          <a:xfrm>
            <a:off x="269239" y="1189177"/>
            <a:ext cx="11653523" cy="2369880"/>
          </a:xfrm>
        </p:spPr>
        <p:txBody>
          <a:bodyPr/>
          <a:lstStyle/>
          <a:p>
            <a:r>
              <a:rPr lang="en-US" altLang="en-US" dirty="0" smtClean="0"/>
              <a:t>DNS == Domain Name System. </a:t>
            </a:r>
          </a:p>
          <a:p>
            <a:r>
              <a:rPr lang="en-US" altLang="en-US" dirty="0" smtClean="0"/>
              <a:t>DNS </a:t>
            </a:r>
            <a:r>
              <a:rPr lang="en-US" altLang="en-US" dirty="0" err="1" smtClean="0"/>
              <a:t>eshte</a:t>
            </a:r>
            <a:r>
              <a:rPr lang="en-US" altLang="en-US" dirty="0" smtClean="0"/>
              <a:t> </a:t>
            </a:r>
            <a:r>
              <a:rPr lang="en-US" altLang="en-US" dirty="0" err="1" smtClean="0"/>
              <a:t>nje</a:t>
            </a:r>
            <a:r>
              <a:rPr lang="en-US" altLang="en-US" dirty="0" smtClean="0"/>
              <a:t> </a:t>
            </a:r>
            <a:r>
              <a:rPr lang="en-US" altLang="en-US" dirty="0" err="1" smtClean="0"/>
              <a:t>databaze</a:t>
            </a:r>
            <a:r>
              <a:rPr lang="en-US" altLang="en-US" dirty="0" smtClean="0"/>
              <a:t> e </a:t>
            </a:r>
            <a:r>
              <a:rPr lang="en-US" altLang="en-US" dirty="0" err="1" smtClean="0"/>
              <a:t>shperndare</a:t>
            </a:r>
            <a:r>
              <a:rPr lang="en-US" altLang="en-US" dirty="0" smtClean="0"/>
              <a:t> </a:t>
            </a:r>
            <a:r>
              <a:rPr lang="en-US" altLang="en-US" dirty="0" err="1" smtClean="0"/>
              <a:t>hierarkike</a:t>
            </a:r>
            <a:r>
              <a:rPr lang="en-US" altLang="en-US" dirty="0" smtClean="0"/>
              <a:t> client/server-based ne </a:t>
            </a:r>
            <a:r>
              <a:rPr lang="en-US" altLang="en-US" dirty="0" err="1" smtClean="0"/>
              <a:t>forme</a:t>
            </a:r>
            <a:r>
              <a:rPr lang="en-US" altLang="en-US" dirty="0" smtClean="0"/>
              <a:t> </a:t>
            </a:r>
            <a:r>
              <a:rPr lang="en-US" altLang="en-US" dirty="0" err="1" smtClean="0"/>
              <a:t>sistemi</a:t>
            </a:r>
            <a:r>
              <a:rPr lang="en-US" altLang="en-US" dirty="0" smtClean="0"/>
              <a:t> </a:t>
            </a:r>
            <a:r>
              <a:rPr lang="en-US" altLang="en-US" dirty="0" err="1" smtClean="0"/>
              <a:t>qe</a:t>
            </a:r>
            <a:r>
              <a:rPr lang="en-US" altLang="en-US" dirty="0" smtClean="0"/>
              <a:t> </a:t>
            </a:r>
            <a:r>
              <a:rPr lang="en-US" altLang="en-US" dirty="0" err="1" smtClean="0"/>
              <a:t>perkthen</a:t>
            </a:r>
            <a:r>
              <a:rPr lang="en-US" altLang="en-US" dirty="0" smtClean="0"/>
              <a:t> </a:t>
            </a:r>
            <a:r>
              <a:rPr lang="en-US" altLang="en-US" dirty="0" err="1" smtClean="0"/>
              <a:t>emrat</a:t>
            </a:r>
            <a:r>
              <a:rPr lang="en-US" altLang="en-US" dirty="0" smtClean="0"/>
              <a:t> domain/hosts ne </a:t>
            </a:r>
            <a:r>
              <a:rPr lang="en-US" altLang="en-US" dirty="0" err="1" smtClean="0"/>
              <a:t>adresa</a:t>
            </a:r>
            <a:r>
              <a:rPr lang="en-US" altLang="en-US" dirty="0" smtClean="0"/>
              <a:t> IP.</a:t>
            </a:r>
          </a:p>
          <a:p>
            <a:r>
              <a:rPr lang="en-US" altLang="en-US" dirty="0" err="1" smtClean="0"/>
              <a:t>Maja</a:t>
            </a:r>
            <a:r>
              <a:rPr lang="en-US" altLang="en-US" dirty="0" smtClean="0"/>
              <a:t> e </a:t>
            </a:r>
            <a:r>
              <a:rPr lang="en-US" altLang="en-US" dirty="0" err="1" smtClean="0"/>
              <a:t>pemes</a:t>
            </a:r>
            <a:r>
              <a:rPr lang="en-US" altLang="en-US" dirty="0" smtClean="0"/>
              <a:t> </a:t>
            </a:r>
            <a:r>
              <a:rPr lang="en-US" altLang="en-US" dirty="0" err="1" smtClean="0"/>
              <a:t>njihet</a:t>
            </a:r>
            <a:r>
              <a:rPr lang="en-US" altLang="en-US" dirty="0" smtClean="0"/>
              <a:t> </a:t>
            </a:r>
            <a:r>
              <a:rPr lang="en-US" altLang="en-US" dirty="0" err="1" smtClean="0"/>
              <a:t>ndryshe</a:t>
            </a:r>
            <a:r>
              <a:rPr lang="en-US" altLang="en-US" dirty="0" smtClean="0"/>
              <a:t> </a:t>
            </a:r>
            <a:r>
              <a:rPr lang="en-US" altLang="en-US" dirty="0" err="1" smtClean="0"/>
              <a:t>si</a:t>
            </a:r>
            <a:r>
              <a:rPr lang="en-US" altLang="en-US" dirty="0" smtClean="0"/>
              <a:t> </a:t>
            </a:r>
            <a:r>
              <a:rPr lang="en-US" altLang="en-US" dirty="0" err="1" smtClean="0"/>
              <a:t>domaini</a:t>
            </a:r>
            <a:r>
              <a:rPr lang="en-US" altLang="en-US" dirty="0" smtClean="0"/>
              <a:t> </a:t>
            </a:r>
            <a:r>
              <a:rPr lang="en-US" altLang="en-US" dirty="0" err="1" smtClean="0"/>
              <a:t>rrenje</a:t>
            </a:r>
            <a:r>
              <a:rPr lang="en-US" altLang="en-US" dirty="0" smtClean="0"/>
              <a:t>. </a:t>
            </a:r>
          </a:p>
          <a:p>
            <a:r>
              <a:rPr lang="en-US" altLang="en-US" dirty="0" err="1" smtClean="0"/>
              <a:t>Poshte</a:t>
            </a:r>
            <a:r>
              <a:rPr lang="en-US" altLang="en-US" dirty="0" smtClean="0"/>
              <a:t> domain-it </a:t>
            </a:r>
            <a:r>
              <a:rPr lang="en-US" altLang="en-US" dirty="0" err="1" smtClean="0"/>
              <a:t>rrenje</a:t>
            </a:r>
            <a:r>
              <a:rPr lang="en-US" altLang="en-US" dirty="0" smtClean="0"/>
              <a:t>, do </a:t>
            </a:r>
            <a:r>
              <a:rPr lang="en-US" altLang="en-US" dirty="0" err="1" smtClean="0"/>
              <a:t>te</a:t>
            </a:r>
            <a:r>
              <a:rPr lang="en-US" altLang="en-US" dirty="0" smtClean="0"/>
              <a:t> </a:t>
            </a:r>
            <a:r>
              <a:rPr lang="en-US" altLang="en-US" dirty="0" err="1" smtClean="0"/>
              <a:t>gjeni</a:t>
            </a:r>
            <a:r>
              <a:rPr lang="en-US" altLang="en-US" dirty="0" smtClean="0"/>
              <a:t> domain-et e </a:t>
            </a:r>
            <a:r>
              <a:rPr lang="en-US" altLang="en-US" dirty="0" err="1" smtClean="0"/>
              <a:t>nivelit</a:t>
            </a:r>
            <a:r>
              <a:rPr lang="en-US" altLang="en-US" dirty="0" smtClean="0"/>
              <a:t> me </a:t>
            </a:r>
            <a:r>
              <a:rPr lang="en-US" altLang="en-US" dirty="0" err="1" smtClean="0"/>
              <a:t>te</a:t>
            </a:r>
            <a:r>
              <a:rPr lang="en-US" altLang="en-US" dirty="0" smtClean="0"/>
              <a:t> </a:t>
            </a:r>
            <a:r>
              <a:rPr lang="en-US" altLang="en-US" dirty="0" err="1" smtClean="0"/>
              <a:t>larte</a:t>
            </a:r>
            <a:r>
              <a:rPr lang="en-US" altLang="en-US" dirty="0" smtClean="0"/>
              <a:t>/top-level sic </a:t>
            </a:r>
            <a:r>
              <a:rPr lang="en-US" altLang="en-US" dirty="0" err="1" smtClean="0"/>
              <a:t>jane</a:t>
            </a:r>
            <a:r>
              <a:rPr lang="en-US" altLang="en-US" dirty="0" smtClean="0"/>
              <a:t> .com, .</a:t>
            </a:r>
            <a:r>
              <a:rPr lang="en-US" altLang="en-US" dirty="0" err="1" smtClean="0"/>
              <a:t>edu</a:t>
            </a:r>
            <a:r>
              <a:rPr lang="en-US" altLang="en-US" dirty="0" smtClean="0"/>
              <a:t>, .org, and </a:t>
            </a:r>
            <a:r>
              <a:rPr lang="en-US" altLang="en-US" dirty="0" err="1" smtClean="0"/>
              <a:t>.net</a:t>
            </a:r>
            <a:r>
              <a:rPr lang="en-US" altLang="en-US" dirty="0" smtClean="0"/>
              <a:t>, </a:t>
            </a:r>
            <a:r>
              <a:rPr lang="en-US" altLang="en-US" dirty="0" err="1" smtClean="0"/>
              <a:t>gjithshtu</a:t>
            </a:r>
            <a:r>
              <a:rPr lang="en-US" altLang="en-US" dirty="0" smtClean="0"/>
              <a:t> </a:t>
            </a:r>
            <a:r>
              <a:rPr lang="en-US" altLang="en-US" dirty="0" err="1" smtClean="0"/>
              <a:t>edhe</a:t>
            </a:r>
            <a:r>
              <a:rPr lang="en-US" altLang="en-US" dirty="0" smtClean="0"/>
              <a:t> </a:t>
            </a:r>
            <a:r>
              <a:rPr lang="en-US" altLang="en-US" dirty="0" err="1" smtClean="0"/>
              <a:t>kodet</a:t>
            </a:r>
            <a:r>
              <a:rPr lang="en-US" altLang="en-US" dirty="0" smtClean="0"/>
              <a:t> me 2 </a:t>
            </a:r>
            <a:r>
              <a:rPr lang="en-US" altLang="en-US" dirty="0" err="1" smtClean="0"/>
              <a:t>shifra</a:t>
            </a:r>
            <a:r>
              <a:rPr lang="en-US" altLang="en-US" dirty="0" smtClean="0"/>
              <a:t> </a:t>
            </a:r>
            <a:r>
              <a:rPr lang="en-US" altLang="en-US" dirty="0" err="1" smtClean="0"/>
              <a:t>te</a:t>
            </a:r>
            <a:r>
              <a:rPr lang="en-US" altLang="en-US" dirty="0" smtClean="0"/>
              <a:t> </a:t>
            </a:r>
            <a:r>
              <a:rPr lang="en-US" altLang="en-US" dirty="0" err="1" smtClean="0"/>
              <a:t>shteteve</a:t>
            </a:r>
            <a:r>
              <a:rPr lang="en-US" altLang="en-US" dirty="0" smtClean="0"/>
              <a:t> sic </a:t>
            </a:r>
            <a:r>
              <a:rPr lang="en-US" altLang="en-US" dirty="0" err="1" smtClean="0"/>
              <a:t>jane</a:t>
            </a:r>
            <a:r>
              <a:rPr lang="en-US" altLang="en-US" dirty="0" smtClean="0"/>
              <a:t>  .</a:t>
            </a:r>
            <a:r>
              <a:rPr lang="en-US" altLang="en-US" dirty="0" err="1" smtClean="0"/>
              <a:t>uk</a:t>
            </a:r>
            <a:r>
              <a:rPr lang="en-US" altLang="en-US" dirty="0" smtClean="0"/>
              <a:t>, .</a:t>
            </a:r>
            <a:r>
              <a:rPr lang="en-US" altLang="en-US" dirty="0" err="1" smtClean="0"/>
              <a:t>ca</a:t>
            </a:r>
            <a:r>
              <a:rPr lang="en-US" altLang="en-US" dirty="0" smtClean="0"/>
              <a:t>, and .us. </a:t>
            </a:r>
          </a:p>
          <a:p>
            <a:endParaRPr lang="en-US" altLang="en-US" dirty="0" smtClean="0"/>
          </a:p>
        </p:txBody>
      </p:sp>
      <p:sp>
        <p:nvSpPr>
          <p:cNvPr id="2" name="Title 1"/>
          <p:cNvSpPr>
            <a:spLocks noGrp="1"/>
          </p:cNvSpPr>
          <p:nvPr>
            <p:ph type="title"/>
          </p:nvPr>
        </p:nvSpPr>
        <p:spPr/>
        <p:txBody>
          <a:bodyPr/>
          <a:lstStyle/>
          <a:p>
            <a:r>
              <a:rPr lang="en-US" dirty="0" smtClean="0"/>
              <a:t>Domain Name System</a:t>
            </a:r>
            <a:endParaRPr lang="en-US" dirty="0"/>
          </a:p>
        </p:txBody>
      </p:sp>
      <p:pic>
        <p:nvPicPr>
          <p:cNvPr id="10" name="Picture 9"/>
          <p:cNvPicPr>
            <a:picLocks noChangeAspect="1"/>
          </p:cNvPicPr>
          <p:nvPr/>
        </p:nvPicPr>
        <p:blipFill>
          <a:blip r:embed="rId3"/>
          <a:stretch>
            <a:fillRect/>
          </a:stretch>
        </p:blipFill>
        <p:spPr>
          <a:xfrm>
            <a:off x="3429000" y="3200400"/>
            <a:ext cx="6934200" cy="3751768"/>
          </a:xfrm>
          <a:prstGeom prst="rect">
            <a:avLst/>
          </a:prstGeom>
        </p:spPr>
      </p:pic>
    </p:spTree>
    <p:custDataLst>
      <p:tags r:id="rId1"/>
    </p:custData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Content Placeholder 2"/>
          <p:cNvSpPr>
            <a:spLocks noGrp="1"/>
          </p:cNvSpPr>
          <p:nvPr>
            <p:ph type="body" sz="quarter" idx="10"/>
          </p:nvPr>
        </p:nvSpPr>
        <p:spPr>
          <a:xfrm>
            <a:off x="76201" y="1143001"/>
            <a:ext cx="11846562" cy="1658916"/>
          </a:xfrm>
        </p:spPr>
        <p:txBody>
          <a:bodyPr/>
          <a:lstStyle/>
          <a:p>
            <a:r>
              <a:rPr lang="en-US" dirty="0" err="1" smtClean="0"/>
              <a:t>Kur</a:t>
            </a:r>
            <a:r>
              <a:rPr lang="en-US" dirty="0" smtClean="0"/>
              <a:t> </a:t>
            </a:r>
            <a:r>
              <a:rPr lang="en-US" dirty="0" err="1" smtClean="0"/>
              <a:t>percaktoni</a:t>
            </a:r>
            <a:r>
              <a:rPr lang="en-US" dirty="0" smtClean="0"/>
              <a:t> </a:t>
            </a:r>
            <a:r>
              <a:rPr lang="en-US" dirty="0" err="1" smtClean="0"/>
              <a:t>zonat</a:t>
            </a:r>
            <a:r>
              <a:rPr lang="en-US" dirty="0" smtClean="0"/>
              <a:t> DNS, </a:t>
            </a:r>
            <a:r>
              <a:rPr lang="en-US" dirty="0" err="1" smtClean="0"/>
              <a:t>ju</a:t>
            </a:r>
            <a:r>
              <a:rPr lang="en-US" dirty="0" smtClean="0"/>
              <a:t> </a:t>
            </a:r>
            <a:r>
              <a:rPr lang="en-US" dirty="0" err="1" smtClean="0"/>
              <a:t>krijoni</a:t>
            </a:r>
            <a:r>
              <a:rPr lang="en-US" dirty="0" smtClean="0"/>
              <a:t> </a:t>
            </a:r>
            <a:r>
              <a:rPr lang="en-US" dirty="0" err="1" smtClean="0"/>
              <a:t>nje</a:t>
            </a:r>
            <a:r>
              <a:rPr lang="en-US" dirty="0" smtClean="0"/>
              <a:t> zone “forward lookup zone” </a:t>
            </a:r>
            <a:r>
              <a:rPr lang="en-US" dirty="0" err="1" smtClean="0"/>
              <a:t>ose</a:t>
            </a:r>
            <a:r>
              <a:rPr lang="en-US" dirty="0" smtClean="0"/>
              <a:t> </a:t>
            </a:r>
            <a:r>
              <a:rPr lang="en-US" dirty="0" err="1" smtClean="0"/>
              <a:t>nje</a:t>
            </a:r>
            <a:r>
              <a:rPr lang="en-US" dirty="0" smtClean="0"/>
              <a:t> zone “reverse lookup zone”. </a:t>
            </a:r>
          </a:p>
          <a:p>
            <a:pPr lvl="1"/>
            <a:r>
              <a:rPr lang="en-US" dirty="0" err="1" smtClean="0"/>
              <a:t>Zona</a:t>
            </a:r>
            <a:r>
              <a:rPr lang="en-US" dirty="0" smtClean="0"/>
              <a:t> forward lookup  (such as technet.microsoft.com or microsoft.com) </a:t>
            </a:r>
            <a:r>
              <a:rPr lang="en-US" dirty="0" err="1" smtClean="0"/>
              <a:t>ka</a:t>
            </a:r>
            <a:r>
              <a:rPr lang="en-US" dirty="0" smtClean="0"/>
              <a:t> </a:t>
            </a:r>
            <a:r>
              <a:rPr lang="en-US" dirty="0" err="1" smtClean="0"/>
              <a:t>pjesen</a:t>
            </a:r>
            <a:r>
              <a:rPr lang="en-US" dirty="0" smtClean="0"/>
              <a:t> me </a:t>
            </a:r>
            <a:r>
              <a:rPr lang="en-US" dirty="0" err="1" smtClean="0"/>
              <a:t>te</a:t>
            </a:r>
            <a:r>
              <a:rPr lang="en-US" dirty="0" smtClean="0"/>
              <a:t> </a:t>
            </a:r>
            <a:r>
              <a:rPr lang="en-US" dirty="0" err="1" smtClean="0"/>
              <a:t>madhe</a:t>
            </a:r>
            <a:r>
              <a:rPr lang="en-US" dirty="0" smtClean="0"/>
              <a:t> </a:t>
            </a:r>
            <a:r>
              <a:rPr lang="en-US" dirty="0" err="1" smtClean="0"/>
              <a:t>te</a:t>
            </a:r>
            <a:r>
              <a:rPr lang="en-US" dirty="0" smtClean="0"/>
              <a:t> </a:t>
            </a:r>
            <a:r>
              <a:rPr lang="en-US" dirty="0" err="1" smtClean="0"/>
              <a:t>rekordeve</a:t>
            </a:r>
            <a:r>
              <a:rPr lang="en-US" dirty="0" smtClean="0"/>
              <a:t> </a:t>
            </a:r>
            <a:r>
              <a:rPr lang="en-US" dirty="0" err="1" smtClean="0"/>
              <a:t>burim</a:t>
            </a:r>
            <a:r>
              <a:rPr lang="en-US" dirty="0" smtClean="0"/>
              <a:t>, duke </a:t>
            </a:r>
            <a:r>
              <a:rPr lang="en-US" dirty="0" err="1" smtClean="0"/>
              <a:t>perfshire</a:t>
            </a:r>
            <a:r>
              <a:rPr lang="en-US" dirty="0" smtClean="0"/>
              <a:t> </a:t>
            </a:r>
            <a:r>
              <a:rPr lang="en-US" dirty="0" err="1" smtClean="0"/>
              <a:t>ketu</a:t>
            </a:r>
            <a:r>
              <a:rPr lang="en-US" dirty="0" smtClean="0"/>
              <a:t> </a:t>
            </a:r>
            <a:r>
              <a:rPr lang="en-US" dirty="0" err="1" smtClean="0"/>
              <a:t>rekordet</a:t>
            </a:r>
            <a:r>
              <a:rPr lang="en-US" dirty="0" smtClean="0"/>
              <a:t> A </a:t>
            </a:r>
            <a:r>
              <a:rPr lang="en-US" dirty="0" err="1" smtClean="0"/>
              <a:t>dhe</a:t>
            </a:r>
            <a:r>
              <a:rPr lang="en-US" dirty="0" smtClean="0"/>
              <a:t> CNAME , </a:t>
            </a:r>
            <a:r>
              <a:rPr lang="en-US" dirty="0" err="1" smtClean="0"/>
              <a:t>ndersa</a:t>
            </a:r>
            <a:r>
              <a:rPr lang="en-US" dirty="0" smtClean="0"/>
              <a:t> “reverse lookup zone” </a:t>
            </a:r>
            <a:r>
              <a:rPr lang="en-US" dirty="0" err="1" smtClean="0"/>
              <a:t>ka</a:t>
            </a:r>
            <a:r>
              <a:rPr lang="en-US" dirty="0" smtClean="0"/>
              <a:t> </a:t>
            </a:r>
            <a:r>
              <a:rPr lang="en-US" dirty="0" err="1" smtClean="0"/>
              <a:t>rekordet</a:t>
            </a:r>
            <a:r>
              <a:rPr lang="en-US" dirty="0" smtClean="0"/>
              <a:t> PTR </a:t>
            </a:r>
          </a:p>
          <a:p>
            <a:pPr lvl="1"/>
            <a:r>
              <a:rPr lang="en-US" dirty="0" smtClean="0"/>
              <a:t>“reverse lookup zone” </a:t>
            </a:r>
            <a:r>
              <a:rPr lang="en-US" dirty="0" err="1" smtClean="0"/>
              <a:t>percaktohet</a:t>
            </a:r>
            <a:r>
              <a:rPr lang="en-US" dirty="0" smtClean="0"/>
              <a:t> </a:t>
            </a:r>
            <a:r>
              <a:rPr lang="en-US" dirty="0" err="1" smtClean="0"/>
              <a:t>nga</a:t>
            </a:r>
            <a:r>
              <a:rPr lang="en-US" dirty="0" smtClean="0"/>
              <a:t> </a:t>
            </a:r>
            <a:r>
              <a:rPr lang="en-US" dirty="0" err="1" smtClean="0"/>
              <a:t>formati</a:t>
            </a:r>
            <a:r>
              <a:rPr lang="en-US" dirty="0" smtClean="0"/>
              <a:t> “reverse lookup”</a:t>
            </a:r>
          </a:p>
          <a:p>
            <a:endParaRPr lang="en-US" dirty="0"/>
          </a:p>
        </p:txBody>
      </p:sp>
      <p:sp>
        <p:nvSpPr>
          <p:cNvPr id="2" name="Title 1"/>
          <p:cNvSpPr>
            <a:spLocks noGrp="1"/>
          </p:cNvSpPr>
          <p:nvPr>
            <p:ph type="title"/>
          </p:nvPr>
        </p:nvSpPr>
        <p:spPr/>
        <p:txBody>
          <a:bodyPr/>
          <a:lstStyle/>
          <a:p>
            <a:r>
              <a:rPr lang="en-US" dirty="0" smtClean="0"/>
              <a:t>DNS Zones Types/</a:t>
            </a:r>
            <a:r>
              <a:rPr lang="en-US" dirty="0" err="1" smtClean="0"/>
              <a:t>Llojet</a:t>
            </a:r>
            <a:r>
              <a:rPr lang="en-US" dirty="0" smtClean="0"/>
              <a:t> e </a:t>
            </a:r>
            <a:r>
              <a:rPr lang="en-US" dirty="0" err="1" smtClean="0"/>
              <a:t>zonave</a:t>
            </a:r>
            <a:r>
              <a:rPr lang="en-US" dirty="0" smtClean="0"/>
              <a:t> DNS</a:t>
            </a:r>
            <a:endParaRPr lang="en-US" dirty="0"/>
          </a:p>
        </p:txBody>
      </p:sp>
    </p:spTree>
    <p:custDataLst>
      <p:tags r:id="rId1"/>
    </p:custData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1" name="Content Placeholder 2"/>
          <p:cNvSpPr>
            <a:spLocks noGrp="1"/>
          </p:cNvSpPr>
          <p:nvPr>
            <p:ph type="body" sz="quarter" idx="10"/>
          </p:nvPr>
        </p:nvSpPr>
        <p:spPr>
          <a:xfrm>
            <a:off x="269239" y="1189177"/>
            <a:ext cx="11653523" cy="1354217"/>
          </a:xfrm>
        </p:spPr>
        <p:txBody>
          <a:bodyPr/>
          <a:lstStyle/>
          <a:p>
            <a:r>
              <a:rPr lang="en-US" altLang="en-US" dirty="0" err="1" smtClean="0"/>
              <a:t>Serverat</a:t>
            </a:r>
            <a:r>
              <a:rPr lang="en-US" altLang="en-US" dirty="0" smtClean="0"/>
              <a:t> DNS </a:t>
            </a:r>
            <a:r>
              <a:rPr lang="en-US" altLang="en-US" dirty="0" err="1" smtClean="0"/>
              <a:t>mund</a:t>
            </a:r>
            <a:r>
              <a:rPr lang="en-US" altLang="en-US" dirty="0" smtClean="0"/>
              <a:t> </a:t>
            </a:r>
            <a:r>
              <a:rPr lang="en-US" altLang="en-US" dirty="0" err="1" smtClean="0"/>
              <a:t>te</a:t>
            </a:r>
            <a:r>
              <a:rPr lang="en-US" altLang="en-US" dirty="0" smtClean="0"/>
              <a:t> </a:t>
            </a:r>
            <a:r>
              <a:rPr lang="en-US" altLang="en-US" dirty="0" err="1" smtClean="0"/>
              <a:t>perdorin</a:t>
            </a:r>
            <a:r>
              <a:rPr lang="en-US" altLang="en-US" dirty="0" smtClean="0"/>
              <a:t> </a:t>
            </a:r>
            <a:r>
              <a:rPr lang="en-US" altLang="en-US" dirty="0" err="1" smtClean="0"/>
              <a:t>nje</a:t>
            </a:r>
            <a:r>
              <a:rPr lang="en-US" altLang="en-US" dirty="0" smtClean="0"/>
              <a:t> </a:t>
            </a:r>
            <a:r>
              <a:rPr lang="en-US" altLang="en-US" dirty="0" err="1" smtClean="0"/>
              <a:t>mekanizem</a:t>
            </a:r>
            <a:r>
              <a:rPr lang="en-US" altLang="en-US" dirty="0" smtClean="0"/>
              <a:t> </a:t>
            </a:r>
            <a:r>
              <a:rPr lang="en-US" altLang="en-US" dirty="0" err="1" smtClean="0"/>
              <a:t>te</a:t>
            </a:r>
            <a:r>
              <a:rPr lang="en-US" altLang="en-US" dirty="0" smtClean="0"/>
              <a:t> </a:t>
            </a:r>
            <a:r>
              <a:rPr lang="en-US" altLang="en-US" dirty="0" err="1" smtClean="0"/>
              <a:t>quajtur</a:t>
            </a:r>
            <a:r>
              <a:rPr lang="en-US" altLang="en-US" dirty="0" smtClean="0"/>
              <a:t> round-robin per </a:t>
            </a:r>
            <a:r>
              <a:rPr lang="en-US" altLang="en-US" dirty="0" err="1" smtClean="0"/>
              <a:t>te</a:t>
            </a:r>
            <a:r>
              <a:rPr lang="en-US" altLang="en-US" dirty="0" smtClean="0"/>
              <a:t> </a:t>
            </a:r>
            <a:r>
              <a:rPr lang="en-US" altLang="en-US" dirty="0" err="1" smtClean="0"/>
              <a:t>shperndare</a:t>
            </a:r>
            <a:r>
              <a:rPr lang="en-US" altLang="en-US" dirty="0" smtClean="0"/>
              <a:t> </a:t>
            </a:r>
            <a:r>
              <a:rPr lang="en-US" altLang="en-US" dirty="0" err="1" smtClean="0"/>
              <a:t>ngarkesen</a:t>
            </a:r>
            <a:r>
              <a:rPr lang="en-US" altLang="en-US" dirty="0" smtClean="0"/>
              <a:t> e </a:t>
            </a:r>
            <a:r>
              <a:rPr lang="en-US" altLang="en-US" dirty="0" err="1" smtClean="0"/>
              <a:t>sherbimeve</a:t>
            </a:r>
            <a:r>
              <a:rPr lang="en-US" altLang="en-US" dirty="0" smtClean="0"/>
              <a:t> </a:t>
            </a:r>
            <a:r>
              <a:rPr lang="en-US" altLang="en-US" dirty="0" err="1" smtClean="0"/>
              <a:t>te</a:t>
            </a:r>
            <a:r>
              <a:rPr lang="en-US" altLang="en-US" dirty="0" smtClean="0"/>
              <a:t> </a:t>
            </a:r>
            <a:r>
              <a:rPr lang="en-US" altLang="en-US" dirty="0" err="1" smtClean="0"/>
              <a:t>rrjetit</a:t>
            </a:r>
            <a:r>
              <a:rPr lang="en-US" altLang="en-US" dirty="0"/>
              <a:t>.</a:t>
            </a:r>
            <a:endParaRPr lang="en-US" altLang="en-US" dirty="0" smtClean="0"/>
          </a:p>
          <a:p>
            <a:r>
              <a:rPr lang="en-US" altLang="en-US" dirty="0" smtClean="0"/>
              <a:t>Round-robin e </a:t>
            </a:r>
            <a:r>
              <a:rPr lang="en-US" altLang="en-US" dirty="0" err="1" smtClean="0"/>
              <a:t>rrotullon</a:t>
            </a:r>
            <a:r>
              <a:rPr lang="en-US" altLang="en-US" dirty="0" smtClean="0"/>
              <a:t> </a:t>
            </a:r>
            <a:r>
              <a:rPr lang="en-US" altLang="en-US" dirty="0" err="1" smtClean="0"/>
              <a:t>radhen</a:t>
            </a:r>
            <a:r>
              <a:rPr lang="en-US" altLang="en-US" dirty="0" smtClean="0"/>
              <a:t> e </a:t>
            </a:r>
            <a:r>
              <a:rPr lang="en-US" altLang="en-US" dirty="0" err="1" smtClean="0"/>
              <a:t>rekordeve</a:t>
            </a:r>
            <a:r>
              <a:rPr lang="en-US" altLang="en-US" dirty="0" smtClean="0"/>
              <a:t> </a:t>
            </a:r>
            <a:r>
              <a:rPr lang="en-US" altLang="en-US" dirty="0" err="1" smtClean="0"/>
              <a:t>burim</a:t>
            </a:r>
            <a:r>
              <a:rPr lang="en-US" altLang="en-US" dirty="0" smtClean="0"/>
              <a:t> me </a:t>
            </a:r>
            <a:r>
              <a:rPr lang="en-US" altLang="en-US" dirty="0" err="1" smtClean="0"/>
              <a:t>te</a:t>
            </a:r>
            <a:r>
              <a:rPr lang="en-US" altLang="en-US" dirty="0" smtClean="0"/>
              <a:t> </a:t>
            </a:r>
            <a:r>
              <a:rPr lang="en-US" altLang="en-US" dirty="0" err="1" smtClean="0"/>
              <a:t>njejtin</a:t>
            </a:r>
            <a:r>
              <a:rPr lang="en-US" altLang="en-US" dirty="0" smtClean="0"/>
              <a:t> </a:t>
            </a:r>
            <a:r>
              <a:rPr lang="en-US" altLang="en-US" dirty="0" err="1" smtClean="0"/>
              <a:t>emer</a:t>
            </a:r>
            <a:r>
              <a:rPr lang="en-US" altLang="en-US" dirty="0" smtClean="0"/>
              <a:t> </a:t>
            </a:r>
            <a:r>
              <a:rPr lang="en-US" altLang="en-US" dirty="0" err="1" smtClean="0"/>
              <a:t>qe</a:t>
            </a:r>
            <a:r>
              <a:rPr lang="en-US" altLang="en-US" dirty="0" smtClean="0"/>
              <a:t> </a:t>
            </a:r>
            <a:r>
              <a:rPr lang="en-US" altLang="en-US" dirty="0" err="1" smtClean="0"/>
              <a:t>referojne</a:t>
            </a:r>
            <a:r>
              <a:rPr lang="en-US" altLang="en-US" dirty="0" smtClean="0"/>
              <a:t> </a:t>
            </a:r>
            <a:r>
              <a:rPr lang="en-US" altLang="en-US" dirty="0" err="1" smtClean="0"/>
              <a:t>adresa</a:t>
            </a:r>
            <a:r>
              <a:rPr lang="en-US" altLang="en-US" dirty="0" smtClean="0"/>
              <a:t> IP </a:t>
            </a:r>
            <a:r>
              <a:rPr lang="en-US" altLang="en-US" dirty="0" err="1" smtClean="0"/>
              <a:t>te</a:t>
            </a:r>
            <a:r>
              <a:rPr lang="en-US" altLang="en-US" dirty="0" smtClean="0"/>
              <a:t> </a:t>
            </a:r>
            <a:r>
              <a:rPr lang="en-US" altLang="en-US" dirty="0" err="1" smtClean="0"/>
              <a:t>ndryshme</a:t>
            </a:r>
            <a:r>
              <a:rPr lang="en-US" altLang="en-US" dirty="0" smtClean="0"/>
              <a:t>. </a:t>
            </a:r>
          </a:p>
        </p:txBody>
      </p:sp>
      <p:sp>
        <p:nvSpPr>
          <p:cNvPr id="2" name="Title 1"/>
          <p:cNvSpPr>
            <a:spLocks noGrp="1"/>
          </p:cNvSpPr>
          <p:nvPr>
            <p:ph type="title"/>
          </p:nvPr>
        </p:nvSpPr>
        <p:spPr/>
        <p:txBody>
          <a:bodyPr/>
          <a:lstStyle/>
          <a:p>
            <a:r>
              <a:rPr lang="en-US" smtClean="0"/>
              <a:t>DNS Round Robin</a:t>
            </a:r>
            <a:endParaRPr lang="en-US"/>
          </a:p>
        </p:txBody>
      </p:sp>
    </p:spTree>
    <p:custDataLst>
      <p:tags r:id="rId1"/>
    </p:custData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Content Placeholder 2"/>
          <p:cNvSpPr>
            <a:spLocks noGrp="1"/>
          </p:cNvSpPr>
          <p:nvPr>
            <p:ph type="body" sz="quarter" idx="10"/>
          </p:nvPr>
        </p:nvSpPr>
        <p:spPr>
          <a:xfrm>
            <a:off x="269239" y="1189177"/>
            <a:ext cx="11653523" cy="1692771"/>
          </a:xfrm>
        </p:spPr>
        <p:txBody>
          <a:bodyPr/>
          <a:lstStyle/>
          <a:p>
            <a:r>
              <a:rPr lang="en-US" altLang="en-US" dirty="0" err="1" smtClean="0"/>
              <a:t>Querite</a:t>
            </a:r>
            <a:r>
              <a:rPr lang="en-US" altLang="en-US" dirty="0" smtClean="0"/>
              <a:t> DNS  </a:t>
            </a:r>
            <a:r>
              <a:rPr lang="en-US" altLang="en-US" dirty="0" err="1" smtClean="0"/>
              <a:t>dhe</a:t>
            </a:r>
            <a:r>
              <a:rPr lang="en-US" altLang="en-US" dirty="0" smtClean="0"/>
              <a:t> </a:t>
            </a:r>
            <a:r>
              <a:rPr lang="en-US" altLang="en-US" dirty="0" err="1" smtClean="0"/>
              <a:t>transfertat</a:t>
            </a:r>
            <a:r>
              <a:rPr lang="en-US" altLang="en-US" dirty="0" smtClean="0"/>
              <a:t> DNS  midis </a:t>
            </a:r>
            <a:r>
              <a:rPr lang="en-US" altLang="en-US" dirty="0" err="1" smtClean="0"/>
              <a:t>zonve</a:t>
            </a:r>
            <a:r>
              <a:rPr lang="en-US" altLang="en-US" dirty="0" smtClean="0"/>
              <a:t> </a:t>
            </a:r>
            <a:r>
              <a:rPr lang="en-US" altLang="en-US" dirty="0" err="1" smtClean="0"/>
              <a:t>primare</a:t>
            </a:r>
            <a:r>
              <a:rPr lang="en-US" altLang="en-US" dirty="0" smtClean="0"/>
              <a:t> </a:t>
            </a:r>
            <a:r>
              <a:rPr lang="en-US" altLang="en-US" dirty="0" err="1" smtClean="0"/>
              <a:t>dhe</a:t>
            </a:r>
            <a:r>
              <a:rPr lang="en-US" altLang="en-US" dirty="0" smtClean="0"/>
              <a:t> </a:t>
            </a:r>
            <a:r>
              <a:rPr lang="en-US" altLang="en-US" dirty="0" err="1" smtClean="0"/>
              <a:t>sekondare</a:t>
            </a:r>
            <a:r>
              <a:rPr lang="en-US" altLang="en-US" dirty="0" smtClean="0"/>
              <a:t> </a:t>
            </a:r>
            <a:r>
              <a:rPr lang="en-US" altLang="en-US" dirty="0" err="1" smtClean="0"/>
              <a:t>ndodhin</a:t>
            </a:r>
            <a:r>
              <a:rPr lang="en-US" altLang="en-US" dirty="0" smtClean="0"/>
              <a:t> ne </a:t>
            </a:r>
            <a:r>
              <a:rPr lang="en-US" altLang="en-US" dirty="0" err="1" smtClean="0"/>
              <a:t>rrjetin</a:t>
            </a:r>
            <a:r>
              <a:rPr lang="en-US" altLang="en-US" dirty="0" smtClean="0"/>
              <a:t> TCP/UDP ne </a:t>
            </a:r>
            <a:r>
              <a:rPr lang="en-US" altLang="en-US" dirty="0" err="1" smtClean="0"/>
              <a:t>porten</a:t>
            </a:r>
            <a:r>
              <a:rPr lang="en-US" altLang="en-US" dirty="0" smtClean="0"/>
              <a:t>  53. </a:t>
            </a:r>
          </a:p>
          <a:p>
            <a:r>
              <a:rPr lang="en-US" altLang="en-US" dirty="0" err="1" smtClean="0"/>
              <a:t>Keshtu</a:t>
            </a:r>
            <a:r>
              <a:rPr lang="en-US" altLang="en-US" dirty="0" smtClean="0"/>
              <a:t> ne </a:t>
            </a:r>
            <a:r>
              <a:rPr lang="en-US" altLang="en-US" dirty="0" err="1" smtClean="0"/>
              <a:t>rast</a:t>
            </a:r>
            <a:r>
              <a:rPr lang="en-US" altLang="en-US" dirty="0" smtClean="0"/>
              <a:t> se </a:t>
            </a:r>
            <a:r>
              <a:rPr lang="en-US" altLang="en-US" dirty="0" err="1" smtClean="0"/>
              <a:t>ju</a:t>
            </a:r>
            <a:r>
              <a:rPr lang="en-US" altLang="en-US" dirty="0" smtClean="0"/>
              <a:t> </a:t>
            </a:r>
            <a:r>
              <a:rPr lang="en-US" altLang="en-US" dirty="0" err="1" smtClean="0"/>
              <a:t>keni</a:t>
            </a:r>
            <a:r>
              <a:rPr lang="en-US" altLang="en-US" dirty="0" smtClean="0"/>
              <a:t> firewall midis </a:t>
            </a:r>
            <a:r>
              <a:rPr lang="en-US" altLang="en-US" dirty="0" err="1" smtClean="0"/>
              <a:t>serverave</a:t>
            </a:r>
            <a:r>
              <a:rPr lang="en-US" altLang="en-US" dirty="0" smtClean="0"/>
              <a:t> (duke </a:t>
            </a:r>
            <a:r>
              <a:rPr lang="en-US" altLang="en-US" dirty="0" err="1" smtClean="0"/>
              <a:t>perfshire</a:t>
            </a:r>
            <a:r>
              <a:rPr lang="en-US" altLang="en-US" dirty="0" smtClean="0"/>
              <a:t> </a:t>
            </a:r>
            <a:r>
              <a:rPr lang="en-US" altLang="en-US" dirty="0" err="1" smtClean="0"/>
              <a:t>firewalle</a:t>
            </a:r>
            <a:r>
              <a:rPr lang="en-US" altLang="en-US" dirty="0" smtClean="0"/>
              <a:t> </a:t>
            </a:r>
            <a:r>
              <a:rPr lang="en-US" altLang="en-US" dirty="0" err="1" smtClean="0"/>
              <a:t>qe</a:t>
            </a:r>
            <a:r>
              <a:rPr lang="en-US" altLang="en-US" dirty="0" smtClean="0"/>
              <a:t> </a:t>
            </a:r>
            <a:r>
              <a:rPr lang="en-US" altLang="en-US" dirty="0" err="1" smtClean="0"/>
              <a:t>egzekutohen</a:t>
            </a:r>
            <a:r>
              <a:rPr lang="en-US" altLang="en-US" dirty="0" smtClean="0"/>
              <a:t> </a:t>
            </a:r>
            <a:r>
              <a:rPr lang="en-US" altLang="en-US" dirty="0"/>
              <a:t>n</a:t>
            </a:r>
            <a:r>
              <a:rPr lang="en-US" altLang="en-US" dirty="0" smtClean="0"/>
              <a:t>e </a:t>
            </a:r>
            <a:r>
              <a:rPr lang="en-US" altLang="en-US" dirty="0" err="1" smtClean="0"/>
              <a:t>servera</a:t>
            </a:r>
            <a:r>
              <a:rPr lang="en-US" altLang="en-US" dirty="0" smtClean="0"/>
              <a:t>), do </a:t>
            </a:r>
            <a:r>
              <a:rPr lang="en-US" altLang="en-US" dirty="0" err="1" smtClean="0"/>
              <a:t>tju</a:t>
            </a:r>
            <a:r>
              <a:rPr lang="en-US" altLang="en-US" dirty="0" smtClean="0"/>
              <a:t> </a:t>
            </a:r>
            <a:r>
              <a:rPr lang="en-US" altLang="en-US" dirty="0" err="1" smtClean="0"/>
              <a:t>duhet</a:t>
            </a:r>
            <a:r>
              <a:rPr lang="en-US" altLang="en-US" dirty="0" smtClean="0"/>
              <a:t> </a:t>
            </a:r>
            <a:r>
              <a:rPr lang="en-US" altLang="en-US" dirty="0" err="1" smtClean="0"/>
              <a:t>te</a:t>
            </a:r>
            <a:r>
              <a:rPr lang="en-US" altLang="en-US" dirty="0" smtClean="0"/>
              <a:t> </a:t>
            </a:r>
            <a:r>
              <a:rPr lang="en-US" altLang="en-US" dirty="0" err="1" smtClean="0"/>
              <a:t>hapni</a:t>
            </a:r>
            <a:r>
              <a:rPr lang="en-US" altLang="en-US" dirty="0" smtClean="0"/>
              <a:t> </a:t>
            </a:r>
            <a:r>
              <a:rPr lang="en-US" altLang="en-US" dirty="0" err="1" smtClean="0"/>
              <a:t>porten</a:t>
            </a:r>
            <a:r>
              <a:rPr lang="en-US" altLang="en-US" dirty="0" smtClean="0"/>
              <a:t> 53.</a:t>
            </a:r>
          </a:p>
          <a:p>
            <a:endParaRPr lang="en-US" altLang="en-US" dirty="0" smtClean="0"/>
          </a:p>
        </p:txBody>
      </p:sp>
      <p:sp>
        <p:nvSpPr>
          <p:cNvPr id="2" name="Title 1"/>
          <p:cNvSpPr>
            <a:spLocks noGrp="1"/>
          </p:cNvSpPr>
          <p:nvPr>
            <p:ph type="title"/>
          </p:nvPr>
        </p:nvSpPr>
        <p:spPr/>
        <p:txBody>
          <a:bodyPr/>
          <a:lstStyle/>
          <a:p>
            <a:r>
              <a:rPr lang="en-US" dirty="0" smtClean="0"/>
              <a:t>DNQ Queries and Transfers</a:t>
            </a:r>
            <a:endParaRPr lang="en-US" dirty="0"/>
          </a:p>
        </p:txBody>
      </p:sp>
    </p:spTree>
    <p:custDataLst>
      <p:tags r:id="rId1"/>
    </p:custData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9" name="Content Placeholder 2"/>
          <p:cNvSpPr>
            <a:spLocks noGrp="1"/>
          </p:cNvSpPr>
          <p:nvPr>
            <p:ph type="body" sz="quarter" idx="10"/>
          </p:nvPr>
        </p:nvSpPr>
        <p:spPr>
          <a:xfrm>
            <a:off x="1" y="1066801"/>
            <a:ext cx="11922762" cy="2923877"/>
          </a:xfrm>
        </p:spPr>
        <p:txBody>
          <a:bodyPr/>
          <a:lstStyle/>
          <a:p>
            <a:r>
              <a:rPr lang="en-US" altLang="en-US" dirty="0" smtClean="0"/>
              <a:t>Windows Internet Name Service (WINS) </a:t>
            </a:r>
            <a:r>
              <a:rPr lang="en-US" altLang="en-US" dirty="0" err="1" smtClean="0"/>
              <a:t>eshte</a:t>
            </a:r>
            <a:r>
              <a:rPr lang="en-US" altLang="en-US" dirty="0" smtClean="0"/>
              <a:t> </a:t>
            </a:r>
            <a:r>
              <a:rPr lang="en-US" altLang="en-US" dirty="0" err="1" smtClean="0"/>
              <a:t>nje</a:t>
            </a:r>
            <a:r>
              <a:rPr lang="en-US" altLang="en-US" dirty="0" smtClean="0"/>
              <a:t> </a:t>
            </a:r>
            <a:r>
              <a:rPr lang="en-US" altLang="en-US" dirty="0" err="1" smtClean="0"/>
              <a:t>sherbim</a:t>
            </a:r>
            <a:r>
              <a:rPr lang="en-US" altLang="en-US" dirty="0" smtClean="0"/>
              <a:t> </a:t>
            </a:r>
            <a:r>
              <a:rPr lang="en-US" altLang="en-US" dirty="0" err="1" smtClean="0"/>
              <a:t>emertimqe</a:t>
            </a:r>
            <a:r>
              <a:rPr lang="en-US" altLang="en-US" dirty="0" smtClean="0"/>
              <a:t> </a:t>
            </a:r>
            <a:r>
              <a:rPr lang="en-US" altLang="en-US" dirty="0" err="1" smtClean="0"/>
              <a:t>perkthen</a:t>
            </a:r>
            <a:r>
              <a:rPr lang="en-US" altLang="en-US" dirty="0" smtClean="0"/>
              <a:t> </a:t>
            </a:r>
            <a:r>
              <a:rPr lang="en-US" altLang="en-US" dirty="0" err="1" smtClean="0"/>
              <a:t>nga</a:t>
            </a:r>
            <a:r>
              <a:rPr lang="en-US" altLang="en-US" dirty="0" smtClean="0"/>
              <a:t> (</a:t>
            </a:r>
            <a:r>
              <a:rPr lang="en-US" altLang="en-US" dirty="0" err="1" smtClean="0"/>
              <a:t>emri</a:t>
            </a:r>
            <a:r>
              <a:rPr lang="en-US" altLang="en-US" dirty="0" smtClean="0"/>
              <a:t> I </a:t>
            </a:r>
            <a:r>
              <a:rPr lang="en-US" altLang="en-US" dirty="0" err="1" smtClean="0"/>
              <a:t>kompjuterit</a:t>
            </a:r>
            <a:r>
              <a:rPr lang="en-US" altLang="en-US" dirty="0" smtClean="0"/>
              <a:t> )is NetBIOS per </a:t>
            </a:r>
            <a:r>
              <a:rPr lang="en-US" altLang="en-US" dirty="0" err="1" smtClean="0"/>
              <a:t>te</a:t>
            </a:r>
            <a:r>
              <a:rPr lang="en-US" altLang="en-US" dirty="0" smtClean="0"/>
              <a:t> </a:t>
            </a:r>
            <a:r>
              <a:rPr lang="en-US" altLang="en-US" dirty="0" err="1" smtClean="0"/>
              <a:t>specifikuar</a:t>
            </a:r>
            <a:r>
              <a:rPr lang="en-US" altLang="en-US" dirty="0" smtClean="0"/>
              <a:t> </a:t>
            </a:r>
            <a:r>
              <a:rPr lang="en-US" altLang="en-US" dirty="0" err="1" smtClean="0"/>
              <a:t>nje</a:t>
            </a:r>
            <a:r>
              <a:rPr lang="en-US" altLang="en-US" dirty="0" smtClean="0"/>
              <a:t> </a:t>
            </a:r>
            <a:r>
              <a:rPr lang="en-US" altLang="en-US" dirty="0" err="1" smtClean="0"/>
              <a:t>sherbim</a:t>
            </a:r>
            <a:r>
              <a:rPr lang="en-US" altLang="en-US" dirty="0" smtClean="0"/>
              <a:t> </a:t>
            </a:r>
            <a:r>
              <a:rPr lang="en-US" altLang="en-US" dirty="0" err="1" smtClean="0"/>
              <a:t>rrjeti</a:t>
            </a:r>
            <a:r>
              <a:rPr lang="en-US" altLang="en-US" dirty="0" smtClean="0"/>
              <a:t> .</a:t>
            </a:r>
          </a:p>
          <a:p>
            <a:r>
              <a:rPr lang="en-US" altLang="en-US" dirty="0" err="1" smtClean="0"/>
              <a:t>Nje</a:t>
            </a:r>
            <a:r>
              <a:rPr lang="en-US" altLang="en-US" dirty="0" smtClean="0"/>
              <a:t> WINS server </a:t>
            </a:r>
            <a:r>
              <a:rPr lang="en-US" altLang="en-US" dirty="0" err="1" smtClean="0"/>
              <a:t>permban</a:t>
            </a:r>
            <a:r>
              <a:rPr lang="en-US" altLang="en-US" dirty="0" smtClean="0"/>
              <a:t> </a:t>
            </a:r>
            <a:r>
              <a:rPr lang="en-US" altLang="en-US" dirty="0" err="1" smtClean="0"/>
              <a:t>nje</a:t>
            </a:r>
            <a:r>
              <a:rPr lang="en-US" altLang="en-US" dirty="0" smtClean="0"/>
              <a:t> </a:t>
            </a:r>
            <a:r>
              <a:rPr lang="en-US" altLang="en-US" dirty="0" err="1" smtClean="0"/>
              <a:t>databze</a:t>
            </a:r>
            <a:r>
              <a:rPr lang="en-US" altLang="en-US" dirty="0" smtClean="0"/>
              <a:t> </a:t>
            </a:r>
            <a:r>
              <a:rPr lang="en-US" altLang="en-US" dirty="0" err="1" smtClean="0"/>
              <a:t>te</a:t>
            </a:r>
            <a:r>
              <a:rPr lang="en-US" altLang="en-US" dirty="0" smtClean="0"/>
              <a:t> </a:t>
            </a:r>
            <a:r>
              <a:rPr lang="en-US" altLang="en-US" dirty="0" err="1" smtClean="0"/>
              <a:t>adresasve</a:t>
            </a:r>
            <a:r>
              <a:rPr lang="en-US" altLang="en-US" dirty="0" smtClean="0"/>
              <a:t> IP </a:t>
            </a:r>
            <a:r>
              <a:rPr lang="en-US" altLang="en-US" dirty="0" err="1" smtClean="0"/>
              <a:t>dhe</a:t>
            </a:r>
            <a:r>
              <a:rPr lang="en-US" altLang="en-US" dirty="0" smtClean="0"/>
              <a:t> </a:t>
            </a:r>
            <a:r>
              <a:rPr lang="en-US" altLang="en-US" dirty="0" err="1" smtClean="0"/>
              <a:t>emrave</a:t>
            </a:r>
            <a:r>
              <a:rPr lang="en-US" altLang="en-US" dirty="0" smtClean="0"/>
              <a:t> NetBIOS </a:t>
            </a:r>
            <a:r>
              <a:rPr lang="en-US" altLang="en-US" dirty="0" err="1" smtClean="0"/>
              <a:t>qe</a:t>
            </a:r>
            <a:r>
              <a:rPr lang="en-US" altLang="en-US" dirty="0" smtClean="0"/>
              <a:t> </a:t>
            </a:r>
            <a:r>
              <a:rPr lang="en-US" altLang="en-US" dirty="0" err="1" smtClean="0"/>
              <a:t>perditesojne</a:t>
            </a:r>
            <a:r>
              <a:rPr lang="en-US" altLang="en-US" dirty="0" smtClean="0"/>
              <a:t> ne </a:t>
            </a:r>
            <a:r>
              <a:rPr lang="en-US" altLang="en-US" dirty="0" err="1" smtClean="0"/>
              <a:t>menyre</a:t>
            </a:r>
            <a:r>
              <a:rPr lang="en-US" altLang="en-US" dirty="0" smtClean="0"/>
              <a:t> </a:t>
            </a:r>
            <a:r>
              <a:rPr lang="en-US" altLang="en-US" dirty="0" err="1" smtClean="0"/>
              <a:t>dinamike</a:t>
            </a:r>
            <a:r>
              <a:rPr lang="en-US" altLang="en-US" dirty="0" smtClean="0"/>
              <a:t>. </a:t>
            </a:r>
            <a:r>
              <a:rPr lang="en-US" altLang="en-US" dirty="0" err="1" smtClean="0"/>
              <a:t>Por</a:t>
            </a:r>
            <a:r>
              <a:rPr lang="en-US" altLang="en-US" dirty="0" smtClean="0"/>
              <a:t> </a:t>
            </a:r>
            <a:r>
              <a:rPr lang="en-US" altLang="en-US" dirty="0" err="1" smtClean="0"/>
              <a:t>nuk</a:t>
            </a:r>
            <a:r>
              <a:rPr lang="en-US" altLang="en-US" dirty="0" smtClean="0"/>
              <a:t> </a:t>
            </a:r>
            <a:r>
              <a:rPr lang="en-US" altLang="en-US" dirty="0" err="1" smtClean="0"/>
              <a:t>eshte</a:t>
            </a:r>
            <a:r>
              <a:rPr lang="en-US" altLang="en-US" dirty="0" smtClean="0"/>
              <a:t> </a:t>
            </a:r>
            <a:r>
              <a:rPr lang="en-US" altLang="en-US" dirty="0" err="1" smtClean="0"/>
              <a:t>nje</a:t>
            </a:r>
            <a:r>
              <a:rPr lang="en-US" altLang="en-US" dirty="0" smtClean="0"/>
              <a:t> </a:t>
            </a:r>
            <a:r>
              <a:rPr lang="en-US" altLang="en-US" dirty="0" err="1" smtClean="0"/>
              <a:t>sistem</a:t>
            </a:r>
            <a:r>
              <a:rPr lang="en-US" altLang="en-US" dirty="0" smtClean="0"/>
              <a:t> </a:t>
            </a:r>
            <a:r>
              <a:rPr lang="en-US" altLang="en-US" dirty="0" err="1" smtClean="0"/>
              <a:t>hierarkik</a:t>
            </a:r>
            <a:r>
              <a:rPr lang="en-US" altLang="en-US" dirty="0" smtClean="0"/>
              <a:t> sic </a:t>
            </a:r>
            <a:r>
              <a:rPr lang="en-US" altLang="en-US" dirty="0" err="1" smtClean="0"/>
              <a:t>eshte</a:t>
            </a:r>
            <a:r>
              <a:rPr lang="en-US" altLang="en-US" dirty="0" smtClean="0"/>
              <a:t> DNS, </a:t>
            </a:r>
            <a:r>
              <a:rPr lang="en-US" altLang="en-US" dirty="0" err="1" smtClean="0"/>
              <a:t>ndaj</a:t>
            </a:r>
            <a:r>
              <a:rPr lang="en-US" altLang="en-US" dirty="0" smtClean="0"/>
              <a:t> </a:t>
            </a:r>
            <a:r>
              <a:rPr lang="en-US" altLang="en-US" dirty="0" err="1" smtClean="0"/>
              <a:t>eshte</a:t>
            </a:r>
            <a:r>
              <a:rPr lang="en-US" altLang="en-US" dirty="0" smtClean="0"/>
              <a:t> e </a:t>
            </a:r>
            <a:r>
              <a:rPr lang="en-US" altLang="en-US" dirty="0" err="1" smtClean="0"/>
              <a:t>pershtatshme</a:t>
            </a:r>
            <a:r>
              <a:rPr lang="en-US" altLang="en-US" dirty="0" smtClean="0"/>
              <a:t> </a:t>
            </a:r>
            <a:r>
              <a:rPr lang="en-US" altLang="en-US" dirty="0" err="1" smtClean="0"/>
              <a:t>vetem</a:t>
            </a:r>
            <a:r>
              <a:rPr lang="en-US" altLang="en-US" dirty="0" smtClean="0"/>
              <a:t> per </a:t>
            </a:r>
            <a:r>
              <a:rPr lang="en-US" altLang="en-US" dirty="0" err="1" smtClean="0"/>
              <a:t>organizaten</a:t>
            </a:r>
            <a:r>
              <a:rPr lang="en-US" altLang="en-US" dirty="0" smtClean="0"/>
              <a:t> </a:t>
            </a:r>
            <a:r>
              <a:rPr lang="en-US" altLang="en-US" dirty="0" err="1" smtClean="0"/>
              <a:t>tuaj</a:t>
            </a:r>
            <a:r>
              <a:rPr lang="en-US" altLang="en-US" dirty="0" smtClean="0"/>
              <a:t>; </a:t>
            </a:r>
            <a:r>
              <a:rPr lang="en-US" altLang="en-US" dirty="0" err="1" smtClean="0"/>
              <a:t>dhe</a:t>
            </a:r>
            <a:r>
              <a:rPr lang="en-US" altLang="en-US" dirty="0" smtClean="0"/>
              <a:t> </a:t>
            </a:r>
            <a:r>
              <a:rPr lang="en-US" altLang="en-US" dirty="0" err="1" smtClean="0"/>
              <a:t>funksionon</a:t>
            </a:r>
            <a:r>
              <a:rPr lang="en-US" altLang="en-US" dirty="0" smtClean="0"/>
              <a:t> </a:t>
            </a:r>
            <a:r>
              <a:rPr lang="en-US" altLang="en-US" dirty="0" err="1" smtClean="0"/>
              <a:t>veteme</a:t>
            </a:r>
            <a:r>
              <a:rPr lang="en-US" altLang="en-US" dirty="0" smtClean="0"/>
              <a:t> per </a:t>
            </a:r>
            <a:r>
              <a:rPr lang="en-US" altLang="en-US" dirty="0" err="1" smtClean="0"/>
              <a:t>sistemet</a:t>
            </a:r>
            <a:r>
              <a:rPr lang="en-US" altLang="en-US" dirty="0" smtClean="0"/>
              <a:t> e </a:t>
            </a:r>
            <a:r>
              <a:rPr lang="en-US" altLang="en-US" dirty="0" err="1" smtClean="0"/>
              <a:t>shfrtytezimit</a:t>
            </a:r>
            <a:r>
              <a:rPr lang="en-US" altLang="en-US" dirty="0" smtClean="0"/>
              <a:t> Windows. </a:t>
            </a:r>
          </a:p>
          <a:p>
            <a:r>
              <a:rPr lang="en-US" altLang="en-US" dirty="0" err="1" smtClean="0"/>
              <a:t>Pajisjet</a:t>
            </a:r>
            <a:r>
              <a:rPr lang="en-US" altLang="en-US" dirty="0" smtClean="0"/>
              <a:t> e </a:t>
            </a:r>
            <a:r>
              <a:rPr lang="en-US" altLang="en-US" dirty="0" err="1" smtClean="0"/>
              <a:t>rrjetit</a:t>
            </a:r>
            <a:r>
              <a:rPr lang="en-US" altLang="en-US" dirty="0" smtClean="0"/>
              <a:t> </a:t>
            </a:r>
            <a:r>
              <a:rPr lang="en-US" altLang="en-US" dirty="0" err="1" smtClean="0"/>
              <a:t>dhe</a:t>
            </a:r>
            <a:r>
              <a:rPr lang="en-US" altLang="en-US" dirty="0" smtClean="0"/>
              <a:t> </a:t>
            </a:r>
            <a:r>
              <a:rPr lang="en-US" altLang="en-US" dirty="0" err="1" smtClean="0"/>
              <a:t>sherbimet</a:t>
            </a:r>
            <a:r>
              <a:rPr lang="en-US" altLang="en-US" dirty="0" smtClean="0"/>
              <a:t> </a:t>
            </a:r>
            <a:r>
              <a:rPr lang="en-US" altLang="en-US" dirty="0" err="1" smtClean="0"/>
              <a:t>nuk</a:t>
            </a:r>
            <a:r>
              <a:rPr lang="en-US" altLang="en-US" dirty="0" smtClean="0"/>
              <a:t> </a:t>
            </a:r>
            <a:r>
              <a:rPr lang="en-US" altLang="en-US" dirty="0" err="1" smtClean="0"/>
              <a:t>mund</a:t>
            </a:r>
            <a:r>
              <a:rPr lang="en-US" altLang="en-US" dirty="0" smtClean="0"/>
              <a:t> </a:t>
            </a:r>
            <a:r>
              <a:rPr lang="en-US" altLang="en-US" dirty="0" err="1" smtClean="0"/>
              <a:t>te</a:t>
            </a:r>
            <a:r>
              <a:rPr lang="en-US" altLang="en-US" dirty="0" smtClean="0"/>
              <a:t> </a:t>
            </a:r>
            <a:r>
              <a:rPr lang="en-US" altLang="en-US" dirty="0" err="1" smtClean="0"/>
              <a:t>regjistrohen</a:t>
            </a:r>
            <a:r>
              <a:rPr lang="en-US" altLang="en-US" dirty="0" smtClean="0"/>
              <a:t> ne </a:t>
            </a:r>
            <a:r>
              <a:rPr lang="en-US" altLang="en-US" dirty="0" err="1" smtClean="0"/>
              <a:t>nje</a:t>
            </a:r>
            <a:r>
              <a:rPr lang="en-US" altLang="en-US" dirty="0" smtClean="0"/>
              <a:t> server WINS. </a:t>
            </a:r>
          </a:p>
          <a:p>
            <a:r>
              <a:rPr lang="en-US" altLang="en-US" dirty="0" err="1" smtClean="0"/>
              <a:t>Ndaj</a:t>
            </a:r>
            <a:r>
              <a:rPr lang="en-US" altLang="en-US" dirty="0" smtClean="0"/>
              <a:t> </a:t>
            </a:r>
            <a:r>
              <a:rPr lang="en-US" altLang="en-US" dirty="0" err="1" smtClean="0"/>
              <a:t>ju</a:t>
            </a:r>
            <a:r>
              <a:rPr lang="en-US" altLang="en-US" dirty="0" smtClean="0"/>
              <a:t> </a:t>
            </a:r>
            <a:r>
              <a:rPr lang="en-US" altLang="en-US" dirty="0" err="1" smtClean="0"/>
              <a:t>duhet</a:t>
            </a:r>
            <a:r>
              <a:rPr lang="en-US" altLang="en-US" dirty="0" smtClean="0"/>
              <a:t> </a:t>
            </a:r>
            <a:r>
              <a:rPr lang="en-US" altLang="en-US" dirty="0" err="1" smtClean="0"/>
              <a:t>te</a:t>
            </a:r>
            <a:r>
              <a:rPr lang="en-US" altLang="en-US" dirty="0" smtClean="0"/>
              <a:t> </a:t>
            </a:r>
            <a:r>
              <a:rPr lang="en-US" altLang="en-US" dirty="0" err="1" smtClean="0"/>
              <a:t>shtroni</a:t>
            </a:r>
            <a:r>
              <a:rPr lang="en-US" altLang="en-US" dirty="0" smtClean="0"/>
              <a:t> </a:t>
            </a:r>
            <a:r>
              <a:rPr lang="en-US" altLang="en-US" dirty="0" err="1" smtClean="0"/>
              <a:t>rekorde</a:t>
            </a:r>
            <a:r>
              <a:rPr lang="en-US" altLang="en-US" dirty="0" smtClean="0"/>
              <a:t>/entries </a:t>
            </a:r>
            <a:r>
              <a:rPr lang="en-US" altLang="en-US" dirty="0" err="1" smtClean="0"/>
              <a:t>statike</a:t>
            </a:r>
            <a:r>
              <a:rPr lang="en-US" altLang="en-US" dirty="0" smtClean="0"/>
              <a:t> per </a:t>
            </a:r>
            <a:r>
              <a:rPr lang="en-US" altLang="en-US" dirty="0" err="1" smtClean="0"/>
              <a:t>keto</a:t>
            </a:r>
            <a:r>
              <a:rPr lang="en-US" altLang="en-US" dirty="0" smtClean="0"/>
              <a:t> </a:t>
            </a:r>
            <a:r>
              <a:rPr lang="en-US" altLang="en-US" dirty="0" err="1" smtClean="0"/>
              <a:t>pajisje</a:t>
            </a:r>
            <a:r>
              <a:rPr lang="en-US" altLang="en-US" dirty="0" smtClean="0"/>
              <a:t> </a:t>
            </a:r>
            <a:r>
              <a:rPr lang="en-US" altLang="en-US" dirty="0" err="1" smtClean="0"/>
              <a:t>nese</a:t>
            </a:r>
            <a:r>
              <a:rPr lang="en-US" altLang="en-US" dirty="0" smtClean="0"/>
              <a:t> </a:t>
            </a:r>
            <a:r>
              <a:rPr lang="en-US" altLang="en-US" dirty="0" err="1" smtClean="0"/>
              <a:t>deshironi</a:t>
            </a:r>
            <a:r>
              <a:rPr lang="en-US" altLang="en-US" dirty="0" smtClean="0"/>
              <a:t> </a:t>
            </a:r>
            <a:r>
              <a:rPr lang="en-US" altLang="en-US" dirty="0" err="1" smtClean="0"/>
              <a:t>te</a:t>
            </a:r>
            <a:r>
              <a:rPr lang="en-US" altLang="en-US" dirty="0" smtClean="0"/>
              <a:t> </a:t>
            </a:r>
            <a:r>
              <a:rPr lang="en-US" altLang="en-US" dirty="0" err="1" smtClean="0"/>
              <a:t>perdorni</a:t>
            </a:r>
            <a:r>
              <a:rPr lang="en-US" altLang="en-US" dirty="0" smtClean="0"/>
              <a:t> </a:t>
            </a:r>
            <a:r>
              <a:rPr lang="en-US" altLang="en-US" dirty="0" err="1" smtClean="0"/>
              <a:t>zgjidhjen</a:t>
            </a:r>
            <a:r>
              <a:rPr lang="en-US" altLang="en-US" dirty="0" smtClean="0"/>
              <a:t> en </a:t>
            </a:r>
            <a:r>
              <a:rPr lang="en-US" altLang="en-US" dirty="0" err="1" smtClean="0"/>
              <a:t>emrit</a:t>
            </a:r>
            <a:r>
              <a:rPr lang="en-US" altLang="en-US" dirty="0" smtClean="0"/>
              <a:t> WINS.</a:t>
            </a:r>
          </a:p>
          <a:p>
            <a:endParaRPr lang="en-US" altLang="en-US" dirty="0" smtClean="0"/>
          </a:p>
        </p:txBody>
      </p:sp>
      <p:sp>
        <p:nvSpPr>
          <p:cNvPr id="2" name="Title 1"/>
          <p:cNvSpPr>
            <a:spLocks noGrp="1"/>
          </p:cNvSpPr>
          <p:nvPr>
            <p:ph type="title"/>
          </p:nvPr>
        </p:nvSpPr>
        <p:spPr/>
        <p:txBody>
          <a:bodyPr/>
          <a:lstStyle/>
          <a:p>
            <a:r>
              <a:rPr lang="en-US" smtClean="0"/>
              <a:t>Windows Internet Service (WINS)</a:t>
            </a:r>
            <a:endParaRPr lang="en-US"/>
          </a:p>
        </p:txBody>
      </p:sp>
    </p:spTree>
    <p:custDataLst>
      <p:tags r:id="rId1"/>
    </p:custData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3" name="Content Placeholder 2"/>
          <p:cNvSpPr>
            <a:spLocks noGrp="1"/>
          </p:cNvSpPr>
          <p:nvPr>
            <p:ph type="body" sz="quarter" idx="10"/>
          </p:nvPr>
        </p:nvSpPr>
        <p:spPr>
          <a:xfrm>
            <a:off x="269239" y="1189177"/>
            <a:ext cx="11653523" cy="2646878"/>
          </a:xfrm>
        </p:spPr>
        <p:txBody>
          <a:bodyPr/>
          <a:lstStyle/>
          <a:p>
            <a:r>
              <a:rPr lang="en-US" altLang="en-US" dirty="0" err="1" smtClean="0"/>
              <a:t>Sherbimet</a:t>
            </a:r>
            <a:r>
              <a:rPr lang="en-US" altLang="en-US" dirty="0" smtClean="0"/>
              <a:t> Dynamic Host Configuration Protocol (DHCP) </a:t>
            </a:r>
            <a:r>
              <a:rPr lang="en-US" altLang="en-US" dirty="0" err="1" smtClean="0"/>
              <a:t>asenjojne</a:t>
            </a:r>
            <a:r>
              <a:rPr lang="en-US" altLang="en-US" dirty="0" smtClean="0"/>
              <a:t> ne </a:t>
            </a:r>
            <a:r>
              <a:rPr lang="en-US" altLang="en-US" dirty="0" err="1" smtClean="0"/>
              <a:t>menyre</a:t>
            </a:r>
            <a:r>
              <a:rPr lang="en-US" altLang="en-US" dirty="0" smtClean="0"/>
              <a:t> </a:t>
            </a:r>
            <a:r>
              <a:rPr lang="en-US" altLang="en-US" dirty="0" err="1" smtClean="0"/>
              <a:t>automatike</a:t>
            </a:r>
            <a:r>
              <a:rPr lang="en-US" altLang="en-US" dirty="0" smtClean="0"/>
              <a:t> </a:t>
            </a:r>
            <a:r>
              <a:rPr lang="en-US" altLang="en-US" dirty="0" err="1" smtClean="0"/>
              <a:t>adresa</a:t>
            </a:r>
            <a:r>
              <a:rPr lang="en-US" altLang="en-US" dirty="0" smtClean="0"/>
              <a:t> IP </a:t>
            </a:r>
            <a:r>
              <a:rPr lang="en-US" altLang="en-US" dirty="0" err="1" smtClean="0"/>
              <a:t>dhe</a:t>
            </a:r>
            <a:r>
              <a:rPr lang="en-US" altLang="en-US" dirty="0" smtClean="0"/>
              <a:t> </a:t>
            </a:r>
            <a:r>
              <a:rPr lang="en-US" altLang="en-US" dirty="0" err="1" smtClean="0"/>
              <a:t>parametrat</a:t>
            </a:r>
            <a:r>
              <a:rPr lang="en-US" altLang="en-US" dirty="0" smtClean="0"/>
              <a:t> e </a:t>
            </a:r>
            <a:r>
              <a:rPr lang="en-US" altLang="en-US" dirty="0" err="1" smtClean="0"/>
              <a:t>lidhur</a:t>
            </a:r>
            <a:r>
              <a:rPr lang="en-US" altLang="en-US" dirty="0" smtClean="0"/>
              <a:t> me to (duke </a:t>
            </a:r>
            <a:r>
              <a:rPr lang="en-US" altLang="en-US" dirty="0" err="1" smtClean="0"/>
              <a:t>perfshire</a:t>
            </a:r>
            <a:r>
              <a:rPr lang="en-US" altLang="en-US" dirty="0" smtClean="0"/>
              <a:t> </a:t>
            </a:r>
            <a:r>
              <a:rPr lang="en-US" altLang="en-US" dirty="0" err="1" smtClean="0"/>
              <a:t>ketu</a:t>
            </a:r>
            <a:r>
              <a:rPr lang="en-US" altLang="en-US" dirty="0" smtClean="0"/>
              <a:t> subnet mask </a:t>
            </a:r>
            <a:r>
              <a:rPr lang="en-US" altLang="en-US" dirty="0" err="1" smtClean="0"/>
              <a:t>dhe</a:t>
            </a:r>
            <a:r>
              <a:rPr lang="en-US" altLang="en-US" dirty="0" smtClean="0"/>
              <a:t> default gateway) </a:t>
            </a:r>
            <a:r>
              <a:rPr lang="en-US" altLang="en-US" dirty="0" err="1" smtClean="0"/>
              <a:t>keshtu</a:t>
            </a:r>
            <a:r>
              <a:rPr lang="en-US" altLang="en-US" dirty="0" smtClean="0"/>
              <a:t> </a:t>
            </a:r>
            <a:r>
              <a:rPr lang="en-US" altLang="en-US" dirty="0" err="1" smtClean="0"/>
              <a:t>qe</a:t>
            </a:r>
            <a:r>
              <a:rPr lang="en-US" altLang="en-US" dirty="0" smtClean="0"/>
              <a:t> </a:t>
            </a:r>
            <a:r>
              <a:rPr lang="en-US" altLang="en-US" dirty="0" err="1" smtClean="0"/>
              <a:t>nje</a:t>
            </a:r>
            <a:r>
              <a:rPr lang="en-US" altLang="en-US" dirty="0" smtClean="0"/>
              <a:t> host </a:t>
            </a:r>
            <a:r>
              <a:rPr lang="en-US" altLang="en-US" dirty="0" err="1" smtClean="0"/>
              <a:t>mund</a:t>
            </a:r>
            <a:r>
              <a:rPr lang="en-US" altLang="en-US" dirty="0" smtClean="0"/>
              <a:t> </a:t>
            </a:r>
            <a:r>
              <a:rPr lang="en-US" altLang="en-US" dirty="0" err="1" smtClean="0"/>
              <a:t>te</a:t>
            </a:r>
            <a:r>
              <a:rPr lang="en-US" altLang="en-US" dirty="0" smtClean="0"/>
              <a:t> </a:t>
            </a:r>
            <a:r>
              <a:rPr lang="en-US" altLang="en-US" dirty="0" err="1" smtClean="0"/>
              <a:t>komunikoje</a:t>
            </a:r>
            <a:r>
              <a:rPr lang="en-US" altLang="en-US" dirty="0" smtClean="0"/>
              <a:t> </a:t>
            </a:r>
            <a:r>
              <a:rPr lang="en-US" altLang="en-US" dirty="0" err="1" smtClean="0"/>
              <a:t>menjehere</a:t>
            </a:r>
            <a:r>
              <a:rPr lang="en-US" altLang="en-US" dirty="0" smtClean="0"/>
              <a:t> ne </a:t>
            </a:r>
            <a:r>
              <a:rPr lang="en-US" altLang="en-US" dirty="0" err="1" smtClean="0"/>
              <a:t>nje</a:t>
            </a:r>
            <a:r>
              <a:rPr lang="en-US" altLang="en-US" dirty="0" smtClean="0"/>
              <a:t> </a:t>
            </a:r>
            <a:r>
              <a:rPr lang="en-US" altLang="en-US" dirty="0" err="1" smtClean="0"/>
              <a:t>rrjet</a:t>
            </a:r>
            <a:r>
              <a:rPr lang="en-US" altLang="en-US" dirty="0" smtClean="0"/>
              <a:t> IP </a:t>
            </a:r>
            <a:r>
              <a:rPr lang="en-US" altLang="en-US" dirty="0" err="1" smtClean="0"/>
              <a:t>kur</a:t>
            </a:r>
            <a:r>
              <a:rPr lang="en-US" altLang="en-US" dirty="0" smtClean="0"/>
              <a:t> </a:t>
            </a:r>
            <a:r>
              <a:rPr lang="en-US" altLang="en-US" dirty="0" err="1" smtClean="0"/>
              <a:t>ai</a:t>
            </a:r>
            <a:r>
              <a:rPr lang="en-US" altLang="en-US" dirty="0" smtClean="0"/>
              <a:t> </a:t>
            </a:r>
            <a:r>
              <a:rPr lang="en-US" altLang="en-US" dirty="0" err="1" smtClean="0"/>
              <a:t>beht</a:t>
            </a:r>
            <a:r>
              <a:rPr lang="en-US" altLang="en-US" dirty="0" smtClean="0"/>
              <a:t> </a:t>
            </a:r>
            <a:r>
              <a:rPr lang="en-US" altLang="en-US" dirty="0" err="1" smtClean="0"/>
              <a:t>pjese</a:t>
            </a:r>
            <a:r>
              <a:rPr lang="en-US" altLang="en-US" dirty="0" smtClean="0"/>
              <a:t> e </a:t>
            </a:r>
            <a:r>
              <a:rPr lang="en-US" altLang="en-US" dirty="0" err="1" smtClean="0"/>
              <a:t>tij</a:t>
            </a:r>
            <a:r>
              <a:rPr lang="en-US" altLang="en-US" dirty="0" smtClean="0"/>
              <a:t>. </a:t>
            </a:r>
          </a:p>
          <a:p>
            <a:r>
              <a:rPr lang="en-US" altLang="en-US" dirty="0" err="1" smtClean="0"/>
              <a:t>Nje</a:t>
            </a:r>
            <a:r>
              <a:rPr lang="en-US" altLang="en-US" dirty="0" smtClean="0"/>
              <a:t> server DHCP </a:t>
            </a:r>
            <a:r>
              <a:rPr lang="en-US" altLang="en-US" dirty="0" err="1" smtClean="0"/>
              <a:t>mban</a:t>
            </a:r>
            <a:r>
              <a:rPr lang="en-US" altLang="en-US" dirty="0" smtClean="0"/>
              <a:t> </a:t>
            </a:r>
            <a:r>
              <a:rPr lang="en-US" altLang="en-US" dirty="0" err="1" smtClean="0"/>
              <a:t>nje</a:t>
            </a:r>
            <a:r>
              <a:rPr lang="en-US" altLang="en-US" dirty="0" smtClean="0"/>
              <a:t> </a:t>
            </a:r>
            <a:r>
              <a:rPr lang="en-US" altLang="en-US" dirty="0" err="1" smtClean="0"/>
              <a:t>liste</a:t>
            </a:r>
            <a:r>
              <a:rPr lang="en-US" altLang="en-US" dirty="0" smtClean="0"/>
              <a:t> </a:t>
            </a:r>
            <a:r>
              <a:rPr lang="en-US" altLang="en-US" dirty="0" err="1" smtClean="0"/>
              <a:t>te</a:t>
            </a:r>
            <a:r>
              <a:rPr lang="en-US" altLang="en-US" dirty="0" smtClean="0"/>
              <a:t> </a:t>
            </a:r>
            <a:r>
              <a:rPr lang="en-US" altLang="en-US" dirty="0" err="1" smtClean="0"/>
              <a:t>adresave</a:t>
            </a:r>
            <a:r>
              <a:rPr lang="en-US" altLang="en-US" dirty="0" smtClean="0"/>
              <a:t> IP </a:t>
            </a:r>
            <a:r>
              <a:rPr lang="en-US" altLang="en-US" dirty="0" err="1" smtClean="0"/>
              <a:t>te</a:t>
            </a:r>
            <a:r>
              <a:rPr lang="en-US" altLang="en-US" dirty="0" smtClean="0"/>
              <a:t> </a:t>
            </a:r>
            <a:r>
              <a:rPr lang="en-US" altLang="en-US" dirty="0" err="1" smtClean="0"/>
              <a:t>quajtur</a:t>
            </a:r>
            <a:r>
              <a:rPr lang="en-US" altLang="en-US" dirty="0" smtClean="0"/>
              <a:t> pool </a:t>
            </a:r>
          </a:p>
          <a:p>
            <a:r>
              <a:rPr lang="en-US" altLang="en-US" dirty="0" err="1" smtClean="0"/>
              <a:t>Kur</a:t>
            </a:r>
            <a:r>
              <a:rPr lang="en-US" altLang="en-US" dirty="0" smtClean="0"/>
              <a:t> </a:t>
            </a:r>
            <a:r>
              <a:rPr lang="en-US" altLang="en-US" dirty="0" err="1" smtClean="0"/>
              <a:t>nje</a:t>
            </a:r>
            <a:r>
              <a:rPr lang="en-US" altLang="en-US" dirty="0" smtClean="0"/>
              <a:t> </a:t>
            </a:r>
            <a:r>
              <a:rPr lang="en-US" altLang="en-US" dirty="0" err="1" smtClean="0"/>
              <a:t>klient</a:t>
            </a:r>
            <a:r>
              <a:rPr lang="en-US" altLang="en-US" dirty="0" smtClean="0"/>
              <a:t> DHCP </a:t>
            </a:r>
            <a:r>
              <a:rPr lang="en-US" altLang="en-US" dirty="0" err="1" smtClean="0"/>
              <a:t>nis</a:t>
            </a:r>
            <a:r>
              <a:rPr lang="en-US" altLang="en-US" dirty="0" smtClean="0"/>
              <a:t> </a:t>
            </a:r>
            <a:r>
              <a:rPr lang="en-US" altLang="en-US" dirty="0" err="1" smtClean="0"/>
              <a:t>komunikimin</a:t>
            </a:r>
            <a:r>
              <a:rPr lang="en-US" altLang="en-US" dirty="0" smtClean="0"/>
              <a:t> </a:t>
            </a:r>
            <a:r>
              <a:rPr lang="en-US" altLang="en-US" dirty="0" err="1" smtClean="0"/>
              <a:t>dhe</a:t>
            </a:r>
            <a:r>
              <a:rPr lang="en-US" altLang="en-US" dirty="0" smtClean="0"/>
              <a:t> </a:t>
            </a:r>
            <a:r>
              <a:rPr lang="en-US" altLang="en-US" dirty="0" err="1" smtClean="0"/>
              <a:t>ka</a:t>
            </a:r>
            <a:r>
              <a:rPr lang="en-US" altLang="en-US" dirty="0" smtClean="0"/>
              <a:t> </a:t>
            </a:r>
            <a:r>
              <a:rPr lang="en-US" altLang="en-US" dirty="0" err="1" smtClean="0"/>
              <a:t>nevoje</a:t>
            </a:r>
            <a:r>
              <a:rPr lang="en-US" altLang="en-US" dirty="0" smtClean="0"/>
              <a:t> per </a:t>
            </a:r>
            <a:r>
              <a:rPr lang="en-US" altLang="en-US" dirty="0" err="1" smtClean="0"/>
              <a:t>nje</a:t>
            </a:r>
            <a:r>
              <a:rPr lang="en-US" altLang="en-US" dirty="0" smtClean="0"/>
              <a:t> </a:t>
            </a:r>
            <a:r>
              <a:rPr lang="en-US" altLang="en-US" dirty="0" err="1" smtClean="0"/>
              <a:t>adrese</a:t>
            </a:r>
            <a:r>
              <a:rPr lang="en-US" altLang="en-US" dirty="0" smtClean="0"/>
              <a:t> </a:t>
            </a:r>
            <a:r>
              <a:rPr lang="en-US" altLang="en-US" dirty="0" err="1" smtClean="0"/>
              <a:t>qe</a:t>
            </a:r>
            <a:r>
              <a:rPr lang="en-US" altLang="en-US" dirty="0" smtClean="0"/>
              <a:t> </a:t>
            </a:r>
            <a:r>
              <a:rPr lang="en-US" altLang="en-US" dirty="0" err="1" smtClean="0"/>
              <a:t>ti</a:t>
            </a:r>
            <a:r>
              <a:rPr lang="en-US" altLang="en-US" dirty="0" smtClean="0"/>
              <a:t> </a:t>
            </a:r>
            <a:r>
              <a:rPr lang="en-US" altLang="en-US" dirty="0" err="1" smtClean="0"/>
              <a:t>asenjohet</a:t>
            </a:r>
            <a:r>
              <a:rPr lang="en-US" altLang="en-US" dirty="0" smtClean="0"/>
              <a:t> </a:t>
            </a:r>
            <a:r>
              <a:rPr lang="en-US" altLang="en-US" dirty="0" err="1" smtClean="0"/>
              <a:t>atyre</a:t>
            </a:r>
            <a:r>
              <a:rPr lang="en-US" altLang="en-US" dirty="0" smtClean="0"/>
              <a:t>, </a:t>
            </a:r>
            <a:r>
              <a:rPr lang="en-US" altLang="en-US" dirty="0" err="1" smtClean="0"/>
              <a:t>ja</a:t>
            </a:r>
            <a:r>
              <a:rPr lang="en-US" altLang="en-US" dirty="0" smtClean="0"/>
              <a:t> con ate broadcast </a:t>
            </a:r>
            <a:r>
              <a:rPr lang="en-US" altLang="en-US" dirty="0" err="1" smtClean="0"/>
              <a:t>nje</a:t>
            </a:r>
            <a:r>
              <a:rPr lang="en-US" altLang="en-US" dirty="0" smtClean="0"/>
              <a:t> </a:t>
            </a:r>
            <a:r>
              <a:rPr lang="en-US" altLang="en-US" dirty="0" err="1" smtClean="0"/>
              <a:t>serveri</a:t>
            </a:r>
            <a:r>
              <a:rPr lang="en-US" altLang="en-US" dirty="0" smtClean="0"/>
              <a:t> DHCP duke I </a:t>
            </a:r>
            <a:r>
              <a:rPr lang="en-US" altLang="en-US" dirty="0" err="1" smtClean="0"/>
              <a:t>kerkuar</a:t>
            </a:r>
            <a:r>
              <a:rPr lang="en-US" altLang="en-US" dirty="0" smtClean="0"/>
              <a:t> per </a:t>
            </a:r>
            <a:r>
              <a:rPr lang="en-US" altLang="en-US" dirty="0" err="1" smtClean="0"/>
              <a:t>nje</a:t>
            </a:r>
            <a:r>
              <a:rPr lang="en-US" altLang="en-US" dirty="0" smtClean="0"/>
              <a:t> </a:t>
            </a:r>
            <a:r>
              <a:rPr lang="en-US" altLang="en-US" dirty="0" err="1" smtClean="0"/>
              <a:t>adrese</a:t>
            </a:r>
            <a:r>
              <a:rPr lang="en-US" altLang="en-US" dirty="0" smtClean="0"/>
              <a:t> </a:t>
            </a:r>
            <a:r>
              <a:rPr lang="en-US" altLang="en-US" dirty="0" err="1" smtClean="0"/>
              <a:t>te</a:t>
            </a:r>
            <a:r>
              <a:rPr lang="en-US" altLang="en-US" dirty="0" smtClean="0"/>
              <a:t> re. </a:t>
            </a:r>
          </a:p>
          <a:p>
            <a:r>
              <a:rPr lang="en-US" altLang="en-US" dirty="0" err="1" smtClean="0"/>
              <a:t>Klienti</a:t>
            </a:r>
            <a:r>
              <a:rPr lang="en-US" altLang="en-US" dirty="0" smtClean="0"/>
              <a:t> con </a:t>
            </a:r>
            <a:r>
              <a:rPr lang="en-US" altLang="en-US" dirty="0" err="1" smtClean="0"/>
              <a:t>mesazhe</a:t>
            </a:r>
            <a:r>
              <a:rPr lang="en-US" altLang="en-US" dirty="0" smtClean="0"/>
              <a:t> ne </a:t>
            </a:r>
            <a:r>
              <a:rPr lang="en-US" altLang="en-US" dirty="0" err="1" smtClean="0"/>
              <a:t>porten</a:t>
            </a:r>
            <a:r>
              <a:rPr lang="en-US" altLang="en-US" dirty="0" smtClean="0"/>
              <a:t> 67 me UDP, </a:t>
            </a:r>
            <a:r>
              <a:rPr lang="en-US" altLang="en-US" dirty="0" err="1" smtClean="0"/>
              <a:t>dhe</a:t>
            </a:r>
            <a:r>
              <a:rPr lang="en-US" altLang="en-US" dirty="0" smtClean="0"/>
              <a:t> </a:t>
            </a:r>
            <a:r>
              <a:rPr lang="en-US" altLang="en-US" dirty="0" err="1" smtClean="0"/>
              <a:t>serveri</a:t>
            </a:r>
            <a:r>
              <a:rPr lang="en-US" altLang="en-US" dirty="0" smtClean="0"/>
              <a:t> </a:t>
            </a:r>
            <a:r>
              <a:rPr lang="en-US" altLang="en-US" dirty="0" err="1" smtClean="0"/>
              <a:t>dergon</a:t>
            </a:r>
            <a:r>
              <a:rPr lang="en-US" altLang="en-US" dirty="0" smtClean="0"/>
              <a:t> </a:t>
            </a:r>
            <a:r>
              <a:rPr lang="en-US" altLang="en-US" dirty="0" err="1" smtClean="0"/>
              <a:t>mesazhe</a:t>
            </a:r>
            <a:r>
              <a:rPr lang="en-US" altLang="en-US" dirty="0" smtClean="0"/>
              <a:t> ne </a:t>
            </a:r>
            <a:r>
              <a:rPr lang="en-US" altLang="en-US" dirty="0" err="1" smtClean="0"/>
              <a:t>porten</a:t>
            </a:r>
            <a:r>
              <a:rPr lang="en-US" altLang="en-US" dirty="0" smtClean="0"/>
              <a:t> 68. </a:t>
            </a:r>
          </a:p>
          <a:p>
            <a:endParaRPr lang="en-US" altLang="en-US" dirty="0" smtClean="0"/>
          </a:p>
        </p:txBody>
      </p:sp>
      <p:sp>
        <p:nvSpPr>
          <p:cNvPr id="2" name="Title 1"/>
          <p:cNvSpPr>
            <a:spLocks noGrp="1"/>
          </p:cNvSpPr>
          <p:nvPr>
            <p:ph type="title"/>
          </p:nvPr>
        </p:nvSpPr>
        <p:spPr/>
        <p:txBody>
          <a:bodyPr/>
          <a:lstStyle/>
          <a:p>
            <a:r>
              <a:rPr lang="en-US" smtClean="0"/>
              <a:t>DHCP</a:t>
            </a:r>
            <a:endParaRPr lang="en-US"/>
          </a:p>
        </p:txBody>
      </p:sp>
      <p:pic>
        <p:nvPicPr>
          <p:cNvPr id="7" name="Picture 6"/>
          <p:cNvPicPr>
            <a:picLocks noChangeAspect="1"/>
          </p:cNvPicPr>
          <p:nvPr/>
        </p:nvPicPr>
        <p:blipFill>
          <a:blip r:embed="rId3"/>
          <a:stretch>
            <a:fillRect/>
          </a:stretch>
        </p:blipFill>
        <p:spPr>
          <a:xfrm>
            <a:off x="2483718" y="4114800"/>
            <a:ext cx="7224563" cy="1630000"/>
          </a:xfrm>
          <a:prstGeom prst="rect">
            <a:avLst/>
          </a:prstGeom>
        </p:spPr>
      </p:pic>
    </p:spTree>
    <p:custDataLst>
      <p:tags r:id="rId1"/>
    </p:custData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2"/>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Microsoft_IT_Access_Strategy_16x9_External">
  <a:themeElements>
    <a:clrScheme name="Custom 328">
      <a:dk1>
        <a:srgbClr val="505050"/>
      </a:dk1>
      <a:lt1>
        <a:srgbClr val="FFFFFF"/>
      </a:lt1>
      <a:dk2>
        <a:srgbClr val="0072C6"/>
      </a:dk2>
      <a:lt2>
        <a:srgbClr val="D2D2D2"/>
      </a:lt2>
      <a:accent1>
        <a:srgbClr val="0072C6"/>
      </a:accent1>
      <a:accent2>
        <a:srgbClr val="008272"/>
      </a:accent2>
      <a:accent3>
        <a:srgbClr val="68217A"/>
      </a:accent3>
      <a:accent4>
        <a:srgbClr val="0072C6"/>
      </a:accent4>
      <a:accent5>
        <a:srgbClr val="002050"/>
      </a:accent5>
      <a:accent6>
        <a:srgbClr val="442359"/>
      </a:accent6>
      <a:hlink>
        <a:srgbClr val="0072C6"/>
      </a:hlink>
      <a:folHlink>
        <a:srgbClr val="0072C6"/>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noFill/>
          <a:headEnd type="none" w="med" len="med"/>
          <a:tailEnd type="none" w="med" len="med"/>
        </a:ln>
      </a:spPr>
      <a:bodyPr vert="horz" wrap="square" lIns="93274" tIns="46637" rIns="93274" bIns="46637" numCol="1" rtlCol="0" anchor="ctr" anchorCtr="0" compatLnSpc="1">
        <a:prstTxWarp prst="textNoShape">
          <a:avLst/>
        </a:prstTxWarp>
      </a:bodyPr>
      <a:lstStyle>
        <a:defPPr algn="ctr" defTabSz="932472" fontAlgn="base">
          <a:spcBef>
            <a:spcPct val="0"/>
          </a:spcBef>
          <a:spcAft>
            <a:spcPct val="0"/>
          </a:spcAft>
          <a:defRPr sz="2000" dirty="0">
            <a:gradFill>
              <a:gsLst>
                <a:gs pos="0">
                  <a:srgbClr val="FFFFFF"/>
                </a:gs>
                <a:gs pos="100000">
                  <a:srgbClr val="FFFFFF"/>
                </a:gs>
              </a:gsLst>
              <a:lin ang="5400000" scaled="0"/>
            </a:gra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90316C47-89A7-4E38-A161-F1468A908C39">Draft</Status>
    <Content_x0020_Type xmlns="90316C47-89A7-4E38-A161-F1468A908C39">Slide Presentation</Content_x0020_Type>
    <Module xmlns="90316C47-89A7-4E38-A161-F1468A908C39">5</Module>
  </documentManagement>
</p:properti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CD1552FCE8DAE49AB00DD8999ECFBA4" ma:contentTypeVersion="" ma:contentTypeDescription="Create a new document." ma:contentTypeScope="" ma:versionID="9fe3c7892d329891ad334a1bdc48c8b5">
  <xsd:schema xmlns:xsd="http://www.w3.org/2001/XMLSchema" xmlns:xs="http://www.w3.org/2001/XMLSchema" xmlns:p="http://schemas.microsoft.com/office/2006/metadata/properties" xmlns:ns2="90316C47-89A7-4E38-A161-F1468A908C39" targetNamespace="http://schemas.microsoft.com/office/2006/metadata/properties" ma:root="true" ma:fieldsID="1b9c2fb9641548b6b16294187cab1b6e" ns2:_="">
    <xsd:import namespace="90316C47-89A7-4E38-A161-F1468A908C39"/>
    <xsd:element name="properties">
      <xsd:complexType>
        <xsd:sequence>
          <xsd:element name="documentManagement">
            <xsd:complexType>
              <xsd:all>
                <xsd:element ref="ns2:Content_x0020_Type"/>
                <xsd:element ref="ns2:Module"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316C47-89A7-4E38-A161-F1468A908C39" elementFormDefault="qualified">
    <xsd:import namespace="http://schemas.microsoft.com/office/2006/documentManagement/types"/>
    <xsd:import namespace="http://schemas.microsoft.com/office/infopath/2007/PartnerControls"/>
    <xsd:element name="Content_x0020_Type" ma:index="8" ma:displayName="Content Type" ma:format="Dropdown" ma:internalName="Content_x0020_Type">
      <xsd:simpleType>
        <xsd:restriction base="dms:Choice">
          <xsd:enumeration value="Assessment"/>
          <xsd:enumeration value="Assessment Policheck"/>
          <xsd:enumeration value="Break Slides"/>
          <xsd:enumeration value="CC File"/>
          <xsd:enumeration value="CC Policheck"/>
          <xsd:enumeration value="Instructor Image"/>
          <xsd:enumeration value="Outline"/>
          <xsd:enumeration value="Promo Package"/>
          <xsd:enumeration value="Slide Presentation"/>
          <xsd:enumeration value="Slide Presentation Policheck"/>
          <xsd:enumeration value="SME Recruitment"/>
          <xsd:enumeration value="Video"/>
        </xsd:restriction>
      </xsd:simpleType>
    </xsd:element>
    <xsd:element name="Module" ma:index="9" nillable="true" ma:displayName="Module" ma:decimals="0" ma:internalName="Module" ma:percentage="FALSE">
      <xsd:simpleType>
        <xsd:restriction base="dms:Number">
          <xsd:maxInclusive value="40"/>
          <xsd:minInclusive value="1"/>
        </xsd:restriction>
      </xsd:simpleType>
    </xsd:element>
    <xsd:element name="Status" ma:index="10" nillable="true" ma:displayName="Status" ma:default="Draft" ma:format="Dropdown" ma:internalName="Status">
      <xsd:simpleType>
        <xsd:restriction base="dms:Choice">
          <xsd:enumeration value="Draft"/>
          <xsd:enumeration value="Final"/>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6AD2625-C0C2-4DC6-9817-97A61EBD2192}">
  <ds:schemaRefs>
    <ds:schemaRef ds:uri="http://schemas.microsoft.com/office/2006/metadata/properties"/>
    <ds:schemaRef ds:uri="http://schemas.microsoft.com/office/infopath/2007/PartnerControls"/>
    <ds:schemaRef ds:uri="90316C47-89A7-4E38-A161-F1468A908C39"/>
  </ds:schemaRefs>
</ds:datastoreItem>
</file>

<file path=customXml/itemProps2.xml><?xml version="1.0" encoding="utf-8"?>
<ds:datastoreItem xmlns:ds="http://schemas.openxmlformats.org/officeDocument/2006/customXml" ds:itemID="{995C39C5-036B-4FE5-84F1-6012D4F8DCA3}">
  <ds:schemaRefs>
    <ds:schemaRef ds:uri="http://schemas.microsoft.com/office/2006/metadata/longProperties"/>
  </ds:schemaRefs>
</ds:datastoreItem>
</file>

<file path=customXml/itemProps3.xml><?xml version="1.0" encoding="utf-8"?>
<ds:datastoreItem xmlns:ds="http://schemas.openxmlformats.org/officeDocument/2006/customXml" ds:itemID="{80446FA3-B1BA-403F-82FE-1975BD0635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316C47-89A7-4E38-A161-F1468A908C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B006BEE7-8AFE-47A2-958F-7D1A7F07A60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3717</TotalTime>
  <Words>2005</Words>
  <Application>Microsoft Office PowerPoint</Application>
  <PresentationFormat>Custom</PresentationFormat>
  <Paragraphs>172</Paragraphs>
  <Slides>32</Slides>
  <Notes>4</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1_Microsoft_IT_Access_Strategy_16x9_External</vt:lpstr>
      <vt:lpstr>Sherbimet Esenciale</vt:lpstr>
      <vt:lpstr>Objektiva</vt:lpstr>
      <vt:lpstr>Name Resolution/Zgjidhja e emrit</vt:lpstr>
      <vt:lpstr>Domain Name System</vt:lpstr>
      <vt:lpstr>DNS Zones Types/Llojet e zonave DNS</vt:lpstr>
      <vt:lpstr>DNS Round Robin</vt:lpstr>
      <vt:lpstr>DNQ Queries and Transfers</vt:lpstr>
      <vt:lpstr>Windows Internet Service (WINS)</vt:lpstr>
      <vt:lpstr>DHCP</vt:lpstr>
      <vt:lpstr>Directory Services/Sherbimet Directory</vt:lpstr>
      <vt:lpstr>Active Directory</vt:lpstr>
      <vt:lpstr>Active Directory Logical Structure/Struktura Logjike AD</vt:lpstr>
      <vt:lpstr>Physical Structure/Struktura Fizike</vt:lpstr>
      <vt:lpstr>Member Server/Serveri anetar</vt:lpstr>
      <vt:lpstr>Global Catalogs/Katalogu Global</vt:lpstr>
      <vt:lpstr>FSMO Roles</vt:lpstr>
      <vt:lpstr>FSMO Roles</vt:lpstr>
      <vt:lpstr>Functional Levels/Nivelet funksionale</vt:lpstr>
      <vt:lpstr>Delegation of Control</vt:lpstr>
      <vt:lpstr>Active Directory Objects</vt:lpstr>
      <vt:lpstr>User Accounts</vt:lpstr>
      <vt:lpstr>Permissions</vt:lpstr>
      <vt:lpstr>Computer Accounts</vt:lpstr>
      <vt:lpstr>Groups</vt:lpstr>
      <vt:lpstr>Using Groups</vt:lpstr>
      <vt:lpstr>Built-In Groups</vt:lpstr>
      <vt:lpstr>Active Directory Management Tools</vt:lpstr>
      <vt:lpstr>DEMO: Active Directory Management Tools</vt:lpstr>
      <vt:lpstr>DEMO: AD Objects</vt:lpstr>
      <vt:lpstr>Group Policies</vt:lpstr>
      <vt:lpstr>Apply Group Policies</vt:lpstr>
      <vt:lpstr>DEMO: Group Policies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Cat Skintik</dc:creator>
  <cp:lastModifiedBy>Frida</cp:lastModifiedBy>
  <cp:revision>326</cp:revision>
  <dcterms:created xsi:type="dcterms:W3CDTF">2007-01-10T19:14:18Z</dcterms:created>
  <dcterms:modified xsi:type="dcterms:W3CDTF">2017-11-02T21:47:53Z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0x010100DCD1552FCE8DAE49AB00DD8999ECFBA4</vt:lpwstr>
  </property>
  <property fmtid="{D5CDD505-2E9C-101B-9397-08002B2CF9AE}" pid="3" name="ArticulateGUID">
    <vt:lpwstr>9A93624E-CC1B-402B-A40D-95FF10481639</vt:lpwstr>
  </property>
  <property fmtid="{D5CDD505-2E9C-101B-9397-08002B2CF9AE}" pid="4" name="ArticulatePath">
    <vt:lpwstr>L_5</vt:lpwstr>
  </property>
</Properties>
</file>