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10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63A33-874F-472C-A774-FC1B709A75C2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082CA-2F26-4F13-A0C7-F82E6CA0A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082CA-2F26-4F13-A0C7-F82E6CA0A9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082CA-2F26-4F13-A0C7-F82E6CA0A9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9B517F-B889-4064-8103-623713E4C89A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CD55F-519B-44DB-880F-9AA93183F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B517F-B889-4064-8103-623713E4C89A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CD55F-519B-44DB-880F-9AA93183F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B517F-B889-4064-8103-623713E4C89A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CD55F-519B-44DB-880F-9AA93183F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B517F-B889-4064-8103-623713E4C89A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CD55F-519B-44DB-880F-9AA93183F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B517F-B889-4064-8103-623713E4C89A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CD55F-519B-44DB-880F-9AA93183F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B517F-B889-4064-8103-623713E4C89A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CD55F-519B-44DB-880F-9AA93183F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B517F-B889-4064-8103-623713E4C89A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CD55F-519B-44DB-880F-9AA93183F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B517F-B889-4064-8103-623713E4C89A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CD55F-519B-44DB-880F-9AA93183F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B517F-B889-4064-8103-623713E4C89A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CD55F-519B-44DB-880F-9AA93183F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9B517F-B889-4064-8103-623713E4C89A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CD55F-519B-44DB-880F-9AA93183F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9B517F-B889-4064-8103-623713E4C89A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2CD55F-519B-44DB-880F-9AA93183F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9B517F-B889-4064-8103-623713E4C89A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2CD55F-519B-44DB-880F-9AA93183F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95400" y="3733800"/>
            <a:ext cx="6248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Detyre</a:t>
            </a:r>
            <a:r>
              <a:rPr lang="en-US" sz="5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540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kursi</a:t>
            </a:r>
            <a:endParaRPr lang="en-US" sz="5400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pic>
        <p:nvPicPr>
          <p:cNvPr id="7" name="Picture 6" descr="IMG_20171105_2206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0"/>
            <a:ext cx="4572000" cy="381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4648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lgerian" pitchFamily="82" charset="0"/>
              </a:rPr>
              <a:t>Tema</a:t>
            </a:r>
            <a:r>
              <a:rPr lang="en-US" dirty="0" smtClean="0">
                <a:latin typeface="Algerian" pitchFamily="82" charset="0"/>
              </a:rPr>
              <a:t>: Yahoo mail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6096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Bauhaus 93" pitchFamily="82" charset="0"/>
              </a:rPr>
              <a:t>Punoi</a:t>
            </a:r>
            <a:r>
              <a:rPr lang="en-US" dirty="0" smtClean="0">
                <a:latin typeface="Bauhaus 93" pitchFamily="82" charset="0"/>
              </a:rPr>
              <a:t>: </a:t>
            </a:r>
            <a:r>
              <a:rPr lang="en-US" dirty="0" err="1" smtClean="0">
                <a:latin typeface="Bauhaus 93" pitchFamily="82" charset="0"/>
              </a:rPr>
              <a:t>Olsi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Bejdaj</a:t>
            </a:r>
            <a:endParaRPr lang="en-US" dirty="0">
              <a:latin typeface="Bauhaus 93" pitchFamily="8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Dalja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yahoo mail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1800" i="1" dirty="0" err="1" smtClean="0"/>
              <a:t>Nese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duam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dalim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nga</a:t>
            </a:r>
            <a:r>
              <a:rPr lang="en-US" sz="1800" i="1" dirty="0" smtClean="0"/>
              <a:t> yahoo mail </a:t>
            </a:r>
            <a:r>
              <a:rPr lang="en-US" sz="1800" i="1" dirty="0" err="1" smtClean="0"/>
              <a:t>eshte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shum</a:t>
            </a:r>
            <a:r>
              <a:rPr lang="en-US" sz="1800" i="1" dirty="0" smtClean="0"/>
              <a:t> e </a:t>
            </a:r>
            <a:r>
              <a:rPr lang="en-US" sz="1800" i="1" dirty="0" err="1" smtClean="0"/>
              <a:t>thjesht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mjafton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pozicionojm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kursorin</a:t>
            </a:r>
            <a:r>
              <a:rPr lang="en-US" sz="1800" i="1" dirty="0" smtClean="0"/>
              <a:t> e </a:t>
            </a:r>
            <a:r>
              <a:rPr lang="en-US" sz="1800" i="1" dirty="0" err="1" smtClean="0"/>
              <a:t>mausit</a:t>
            </a:r>
            <a:r>
              <a:rPr lang="en-US" sz="1800" i="1" dirty="0" smtClean="0"/>
              <a:t> ne </a:t>
            </a:r>
            <a:r>
              <a:rPr lang="en-US" sz="1800" i="1" dirty="0" err="1" smtClean="0"/>
              <a:t>emrin</a:t>
            </a:r>
            <a:r>
              <a:rPr lang="en-US" sz="1800" i="1" dirty="0" smtClean="0"/>
              <a:t> e </a:t>
            </a:r>
            <a:r>
              <a:rPr lang="en-US" sz="1800" i="1" dirty="0" err="1" smtClean="0"/>
              <a:t>perdoruesit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dhe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shfaqet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nje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dritare</a:t>
            </a:r>
            <a:r>
              <a:rPr lang="en-US" sz="1800" i="1" dirty="0" smtClean="0"/>
              <a:t> e </a:t>
            </a:r>
            <a:r>
              <a:rPr lang="en-US" sz="1800" i="1" dirty="0" err="1" smtClean="0"/>
              <a:t>vogel</a:t>
            </a:r>
            <a:r>
              <a:rPr lang="en-US" sz="1800" i="1" dirty="0" smtClean="0"/>
              <a:t> me an </a:t>
            </a:r>
            <a:r>
              <a:rPr lang="en-US" sz="1800" i="1" dirty="0" err="1" smtClean="0"/>
              <a:t>te</a:t>
            </a:r>
            <a:r>
              <a:rPr lang="en-US" sz="1800" i="1" dirty="0" smtClean="0"/>
              <a:t> se </a:t>
            </a:r>
            <a:r>
              <a:rPr lang="en-US" sz="1800" i="1" dirty="0" err="1" smtClean="0"/>
              <a:t>ciles</a:t>
            </a:r>
            <a:r>
              <a:rPr lang="en-US" sz="1800" i="1" dirty="0" smtClean="0"/>
              <a:t> ne </a:t>
            </a:r>
            <a:r>
              <a:rPr lang="en-US" sz="1800" i="1" dirty="0" err="1" smtClean="0"/>
              <a:t>mund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</a:t>
            </a:r>
            <a:r>
              <a:rPr lang="en-US" sz="1800" i="1" dirty="0" smtClean="0"/>
              <a:t>:</a:t>
            </a:r>
          </a:p>
          <a:p>
            <a:r>
              <a:rPr lang="en-US" sz="1800" i="1" dirty="0" err="1" smtClean="0"/>
              <a:t>Marim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informacion</a:t>
            </a:r>
            <a:r>
              <a:rPr lang="en-US" sz="1800" i="1" dirty="0" smtClean="0"/>
              <a:t> ne </a:t>
            </a:r>
            <a:r>
              <a:rPr lang="en-US" sz="1800" i="1" dirty="0" err="1" smtClean="0"/>
              <a:t>lidhje</a:t>
            </a:r>
            <a:r>
              <a:rPr lang="en-US" sz="1800" i="1" dirty="0" smtClean="0"/>
              <a:t> me </a:t>
            </a:r>
            <a:r>
              <a:rPr lang="en-US" sz="1800" i="1" dirty="0" err="1" smtClean="0"/>
              <a:t>llogarin</a:t>
            </a:r>
            <a:r>
              <a:rPr lang="en-US" sz="1800" i="1" dirty="0" smtClean="0"/>
              <a:t> tone(account info)</a:t>
            </a:r>
          </a:p>
          <a:p>
            <a:r>
              <a:rPr lang="en-US" sz="1800" i="1" dirty="0" err="1" smtClean="0"/>
              <a:t>Shtojme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dhe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nje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llogari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tjeter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paralelisht</a:t>
            </a:r>
            <a:r>
              <a:rPr lang="en-US" sz="1800" i="1" dirty="0" smtClean="0"/>
              <a:t> me </a:t>
            </a:r>
            <a:r>
              <a:rPr lang="en-US" sz="1800" i="1" dirty="0" err="1" smtClean="0"/>
              <a:t>llogarin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aktive</a:t>
            </a:r>
            <a:r>
              <a:rPr lang="en-US" sz="1800" i="1" dirty="0" smtClean="0"/>
              <a:t>(add account)</a:t>
            </a:r>
          </a:p>
          <a:p>
            <a:r>
              <a:rPr lang="en-US" sz="1800" i="1" dirty="0" err="1" smtClean="0"/>
              <a:t>Ose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dalim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nga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adresa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jone</a:t>
            </a:r>
            <a:r>
              <a:rPr lang="en-US" sz="1800" i="1" dirty="0" smtClean="0"/>
              <a:t> e e-mail (sign out) </a:t>
            </a:r>
            <a:endParaRPr lang="en-US" sz="1800" i="1" dirty="0"/>
          </a:p>
        </p:txBody>
      </p:sp>
      <p:pic>
        <p:nvPicPr>
          <p:cNvPr id="9" name="Content Placeholder 8" descr="9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600200"/>
            <a:ext cx="3810000" cy="37338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faleminderit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5588" indent="-23813"/>
            <a:r>
              <a:rPr lang="en-US" i="1" dirty="0" smtClean="0">
                <a:latin typeface="Berlin Sans FB Demi" pitchFamily="34" charset="0"/>
              </a:rPr>
              <a:t>Yahoo , </a:t>
            </a:r>
            <a:r>
              <a:rPr lang="en-US" i="1" dirty="0" err="1" smtClean="0">
                <a:latin typeface="Berlin Sans FB Demi" pitchFamily="34" charset="0"/>
              </a:rPr>
              <a:t>eshte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nje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nder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ofruesit</a:t>
            </a:r>
            <a:r>
              <a:rPr lang="en-US" i="1" dirty="0" smtClean="0">
                <a:latin typeface="Berlin Sans FB Demi" pitchFamily="34" charset="0"/>
              </a:rPr>
              <a:t> e par </a:t>
            </a:r>
            <a:r>
              <a:rPr lang="en-US" i="1" dirty="0" err="1" smtClean="0">
                <a:latin typeface="Berlin Sans FB Demi" pitchFamily="34" charset="0"/>
              </a:rPr>
              <a:t>te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sherbimit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te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postes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elektronike</a:t>
            </a:r>
            <a:r>
              <a:rPr lang="en-US" i="1" dirty="0" smtClean="0">
                <a:latin typeface="Berlin Sans FB Demi" pitchFamily="34" charset="0"/>
              </a:rPr>
              <a:t>. </a:t>
            </a:r>
          </a:p>
          <a:p>
            <a:pPr marL="255588" indent="-23813"/>
            <a:r>
              <a:rPr lang="en-US" i="1" dirty="0" smtClean="0">
                <a:latin typeface="Berlin Sans FB Demi" pitchFamily="34" charset="0"/>
              </a:rPr>
              <a:t>Yahoo u </a:t>
            </a:r>
            <a:r>
              <a:rPr lang="en-US" i="1" dirty="0" err="1" smtClean="0">
                <a:latin typeface="Berlin Sans FB Demi" pitchFamily="34" charset="0"/>
              </a:rPr>
              <a:t>hodh</a:t>
            </a:r>
            <a:r>
              <a:rPr lang="en-US" i="1" dirty="0" smtClean="0">
                <a:latin typeface="Berlin Sans FB Demi" pitchFamily="34" charset="0"/>
              </a:rPr>
              <a:t> ne </a:t>
            </a:r>
            <a:r>
              <a:rPr lang="en-US" i="1" dirty="0" err="1" smtClean="0">
                <a:latin typeface="Berlin Sans FB Demi" pitchFamily="34" charset="0"/>
              </a:rPr>
              <a:t>treg</a:t>
            </a:r>
            <a:r>
              <a:rPr lang="en-US" i="1" dirty="0" smtClean="0">
                <a:latin typeface="Berlin Sans FB Demi" pitchFamily="34" charset="0"/>
              </a:rPr>
              <a:t> ne </a:t>
            </a:r>
            <a:r>
              <a:rPr lang="en-US" i="1" dirty="0" err="1" smtClean="0">
                <a:latin typeface="Berlin Sans FB Demi" pitchFamily="34" charset="0"/>
              </a:rPr>
              <a:t>vitin</a:t>
            </a:r>
            <a:r>
              <a:rPr lang="en-US" i="1" dirty="0" smtClean="0">
                <a:latin typeface="Berlin Sans FB Demi" pitchFamily="34" charset="0"/>
              </a:rPr>
              <a:t>  1994 per </a:t>
            </a:r>
            <a:r>
              <a:rPr lang="en-US" i="1" dirty="0" err="1" smtClean="0">
                <a:latin typeface="Berlin Sans FB Demi" pitchFamily="34" charset="0"/>
              </a:rPr>
              <a:t>perdoruesit</a:t>
            </a:r>
            <a:r>
              <a:rPr lang="en-US" i="1" dirty="0" smtClean="0">
                <a:latin typeface="Berlin Sans FB Demi" pitchFamily="34" charset="0"/>
              </a:rPr>
              <a:t> e </a:t>
            </a:r>
            <a:r>
              <a:rPr lang="en-US" i="1" dirty="0" err="1" smtClean="0">
                <a:latin typeface="Berlin Sans FB Demi" pitchFamily="34" charset="0"/>
              </a:rPr>
              <a:t>postes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elektronike</a:t>
            </a:r>
            <a:r>
              <a:rPr lang="en-US" i="1" dirty="0" smtClean="0">
                <a:latin typeface="Berlin Sans FB Demi" pitchFamily="34" charset="0"/>
              </a:rPr>
              <a:t>. </a:t>
            </a:r>
          </a:p>
          <a:p>
            <a:pPr marL="255588" indent="-23813"/>
            <a:r>
              <a:rPr lang="en-US" i="1" dirty="0" err="1" smtClean="0">
                <a:latin typeface="Berlin Sans FB Demi" pitchFamily="34" charset="0"/>
              </a:rPr>
              <a:t>Qe</a:t>
            </a:r>
            <a:r>
              <a:rPr lang="en-US" i="1" dirty="0" smtClean="0">
                <a:latin typeface="Berlin Sans FB Demi" pitchFamily="34" charset="0"/>
              </a:rPr>
              <a:t> ne </a:t>
            </a:r>
            <a:r>
              <a:rPr lang="en-US" i="1" dirty="0" err="1" smtClean="0">
                <a:latin typeface="Berlin Sans FB Demi" pitchFamily="34" charset="0"/>
              </a:rPr>
              <a:t>fillimet</a:t>
            </a:r>
            <a:r>
              <a:rPr lang="en-US" i="1" dirty="0" smtClean="0">
                <a:latin typeface="Berlin Sans FB Demi" pitchFamily="34" charset="0"/>
              </a:rPr>
              <a:t> e </a:t>
            </a:r>
            <a:r>
              <a:rPr lang="en-US" i="1" dirty="0" err="1" smtClean="0">
                <a:latin typeface="Berlin Sans FB Demi" pitchFamily="34" charset="0"/>
              </a:rPr>
              <a:t>saj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kjo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lloj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korporate</a:t>
            </a:r>
            <a:r>
              <a:rPr lang="en-US" i="1" dirty="0" smtClean="0">
                <a:latin typeface="Berlin Sans FB Demi" pitchFamily="34" charset="0"/>
              </a:rPr>
              <a:t>  ka </a:t>
            </a:r>
            <a:r>
              <a:rPr lang="en-US" i="1" dirty="0" err="1" smtClean="0">
                <a:latin typeface="Berlin Sans FB Demi" pitchFamily="34" charset="0"/>
              </a:rPr>
              <a:t>patur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nje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numer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te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madh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perdoruesish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te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cilet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kan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ardhur</a:t>
            </a:r>
            <a:r>
              <a:rPr lang="en-US" i="1" dirty="0" smtClean="0">
                <a:latin typeface="Berlin Sans FB Demi" pitchFamily="34" charset="0"/>
              </a:rPr>
              <a:t> duke u </a:t>
            </a:r>
            <a:r>
              <a:rPr lang="en-US" i="1" dirty="0" err="1" smtClean="0">
                <a:latin typeface="Berlin Sans FB Demi" pitchFamily="34" charset="0"/>
              </a:rPr>
              <a:t>shtuar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deri</a:t>
            </a:r>
            <a:r>
              <a:rPr lang="en-US" i="1" dirty="0" smtClean="0">
                <a:latin typeface="Berlin Sans FB Demi" pitchFamily="34" charset="0"/>
              </a:rPr>
              <a:t> me sot. </a:t>
            </a:r>
          </a:p>
          <a:p>
            <a:pPr marL="255588" indent="-23813"/>
            <a:r>
              <a:rPr lang="en-US" i="1" dirty="0" smtClean="0">
                <a:latin typeface="Berlin Sans FB Demi" pitchFamily="34" charset="0"/>
              </a:rPr>
              <a:t>Ne </a:t>
            </a:r>
            <a:r>
              <a:rPr lang="en-US" i="1" dirty="0" err="1" smtClean="0">
                <a:latin typeface="Berlin Sans FB Demi" pitchFamily="34" charset="0"/>
              </a:rPr>
              <a:t>ditet</a:t>
            </a:r>
            <a:r>
              <a:rPr lang="en-US" i="1" dirty="0" smtClean="0">
                <a:latin typeface="Berlin Sans FB Demi" pitchFamily="34" charset="0"/>
              </a:rPr>
              <a:t> e </a:t>
            </a:r>
            <a:r>
              <a:rPr lang="en-US" i="1" dirty="0" err="1" smtClean="0">
                <a:latin typeface="Berlin Sans FB Demi" pitchFamily="34" charset="0"/>
              </a:rPr>
              <a:t>sotme</a:t>
            </a:r>
            <a:r>
              <a:rPr lang="en-US" i="1" dirty="0" smtClean="0">
                <a:latin typeface="Berlin Sans FB Demi" pitchFamily="34" charset="0"/>
              </a:rPr>
              <a:t> yahoo </a:t>
            </a:r>
            <a:r>
              <a:rPr lang="en-US" i="1" dirty="0" err="1" smtClean="0">
                <a:latin typeface="Berlin Sans FB Demi" pitchFamily="34" charset="0"/>
              </a:rPr>
              <a:t>mund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ta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gjem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edhe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si</a:t>
            </a:r>
            <a:r>
              <a:rPr lang="en-US" i="1" dirty="0" smtClean="0">
                <a:latin typeface="Berlin Sans FB Demi" pitchFamily="34" charset="0"/>
              </a:rPr>
              <a:t> software per android , </a:t>
            </a:r>
            <a:r>
              <a:rPr lang="en-US" i="1" dirty="0" err="1" smtClean="0">
                <a:latin typeface="Berlin Sans FB Demi" pitchFamily="34" charset="0"/>
              </a:rPr>
              <a:t>ios</a:t>
            </a:r>
            <a:r>
              <a:rPr lang="en-US" i="1" dirty="0" smtClean="0">
                <a:latin typeface="Berlin Sans FB Demi" pitchFamily="34" charset="0"/>
              </a:rPr>
              <a:t>  </a:t>
            </a:r>
            <a:r>
              <a:rPr lang="en-US" i="1" dirty="0" err="1" smtClean="0">
                <a:latin typeface="Berlin Sans FB Demi" pitchFamily="34" charset="0"/>
              </a:rPr>
              <a:t>dhe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sisteme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tet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en-US" i="1" dirty="0" err="1" smtClean="0">
                <a:latin typeface="Berlin Sans FB Demi" pitchFamily="34" charset="0"/>
              </a:rPr>
              <a:t>jera</a:t>
            </a:r>
            <a:r>
              <a:rPr lang="en-US" i="1" dirty="0" smtClean="0">
                <a:latin typeface="Berlin Sans FB Demi" pitchFamily="34" charset="0"/>
              </a:rPr>
              <a:t>.</a:t>
            </a:r>
            <a:endParaRPr lang="en-US" i="1" dirty="0">
              <a:latin typeface="Berlin Sans FB Dem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lgerian" pitchFamily="82" charset="0"/>
              </a:rPr>
              <a:t>hyrje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latin typeface="Bauhaus 93" pitchFamily="82" charset="0"/>
              </a:rPr>
              <a:t>Si </a:t>
            </a:r>
            <a:r>
              <a:rPr lang="en-US" sz="3200" i="1" dirty="0" err="1" smtClean="0">
                <a:latin typeface="Bauhaus 93" pitchFamily="82" charset="0"/>
              </a:rPr>
              <a:t>te</a:t>
            </a:r>
            <a:r>
              <a:rPr lang="en-US" sz="3200" i="1" dirty="0" smtClean="0">
                <a:latin typeface="Bauhaus 93" pitchFamily="82" charset="0"/>
              </a:rPr>
              <a:t> </a:t>
            </a:r>
            <a:r>
              <a:rPr lang="en-US" sz="3200" i="1" dirty="0" err="1" smtClean="0">
                <a:latin typeface="Bauhaus 93" pitchFamily="82" charset="0"/>
              </a:rPr>
              <a:t>krijojm</a:t>
            </a:r>
            <a:r>
              <a:rPr lang="en-US" sz="3200" i="1" dirty="0" smtClean="0">
                <a:latin typeface="Bauhaus 93" pitchFamily="82" charset="0"/>
              </a:rPr>
              <a:t> </a:t>
            </a:r>
            <a:r>
              <a:rPr lang="en-US" sz="3200" i="1" dirty="0" err="1" smtClean="0">
                <a:latin typeface="Bauhaus 93" pitchFamily="82" charset="0"/>
              </a:rPr>
              <a:t>nje</a:t>
            </a:r>
            <a:r>
              <a:rPr lang="en-US" sz="3200" i="1" dirty="0" smtClean="0">
                <a:latin typeface="Bauhaus 93" pitchFamily="82" charset="0"/>
              </a:rPr>
              <a:t> </a:t>
            </a:r>
            <a:r>
              <a:rPr lang="en-US" sz="3200" i="1" dirty="0" err="1" smtClean="0">
                <a:latin typeface="Bauhaus 93" pitchFamily="82" charset="0"/>
              </a:rPr>
              <a:t>llogari</a:t>
            </a:r>
            <a:r>
              <a:rPr lang="en-US" sz="3200" i="1" dirty="0" smtClean="0">
                <a:latin typeface="Bauhaus 93" pitchFamily="82" charset="0"/>
              </a:rPr>
              <a:t> ne yahoo mail</a:t>
            </a:r>
            <a:endParaRPr lang="en-US" sz="3200" i="1" dirty="0">
              <a:latin typeface="Bauhaus 93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255588" indent="-23813">
              <a:buFont typeface="Wingdings" pitchFamily="2" charset="2"/>
              <a:buChar char="Ø"/>
            </a:pPr>
            <a:r>
              <a:rPr lang="en-US" sz="2000" i="1" dirty="0" smtClean="0"/>
              <a:t>Per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hapur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nje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llogari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re </a:t>
            </a:r>
            <a:r>
              <a:rPr lang="en-US" sz="2000" i="1" dirty="0" err="1" smtClean="0"/>
              <a:t>perdoruesi</a:t>
            </a:r>
            <a:r>
              <a:rPr lang="en-US" sz="2000" i="1" dirty="0" smtClean="0"/>
              <a:t> ne yahoo mail </a:t>
            </a:r>
            <a:r>
              <a:rPr lang="en-US" sz="2000" i="1" dirty="0" err="1" smtClean="0"/>
              <a:t>ndjekim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hapat</a:t>
            </a:r>
            <a:r>
              <a:rPr lang="en-US" sz="2000" i="1" smtClean="0"/>
              <a:t> </a:t>
            </a:r>
            <a:r>
              <a:rPr lang="en-US" sz="2000" i="1" smtClean="0"/>
              <a:t>e meposhtem</a:t>
            </a:r>
            <a:r>
              <a:rPr lang="en-US" sz="2000" i="1" dirty="0" smtClean="0"/>
              <a:t>:</a:t>
            </a:r>
            <a:endParaRPr lang="en-US" sz="2000" i="1" dirty="0" smtClean="0"/>
          </a:p>
          <a:p>
            <a:pPr marL="406400" indent="-174625"/>
            <a:r>
              <a:rPr lang="en-US" sz="2000" i="1" dirty="0" smtClean="0"/>
              <a:t>Si </a:t>
            </a:r>
            <a:r>
              <a:rPr lang="en-US" sz="2000" i="1" dirty="0" err="1" smtClean="0"/>
              <a:t>fillim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aksesojm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nderfaqen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kryesore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Yahoo</a:t>
            </a:r>
          </a:p>
          <a:p>
            <a:pPr marL="406400" indent="-174625"/>
            <a:r>
              <a:rPr lang="en-US" sz="2000" i="1" dirty="0" smtClean="0"/>
              <a:t> </a:t>
            </a:r>
            <a:r>
              <a:rPr lang="en-US" sz="2000" i="1" dirty="0" err="1" smtClean="0"/>
              <a:t>Pasi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kemi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aksesuar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shfaqet</a:t>
            </a:r>
            <a:r>
              <a:rPr lang="en-US" sz="2000" i="1" dirty="0" smtClean="0"/>
              <a:t> logo e yahoo </a:t>
            </a:r>
            <a:r>
              <a:rPr lang="en-US" sz="2000" i="1" dirty="0" err="1" smtClean="0"/>
              <a:t>dhe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kerkohet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llogaria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jon</a:t>
            </a:r>
            <a:r>
              <a:rPr lang="en-US" sz="2000" i="1" dirty="0" smtClean="0"/>
              <a:t> e e-mail </a:t>
            </a:r>
            <a:r>
              <a:rPr lang="en-US" sz="2000" i="1" dirty="0" err="1" smtClean="0"/>
              <a:t>nese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kemi</a:t>
            </a:r>
            <a:endParaRPr lang="en-US" sz="2000" i="1" dirty="0" smtClean="0"/>
          </a:p>
          <a:p>
            <a:pPr marL="406400" indent="-174625"/>
            <a:r>
              <a:rPr lang="en-US" sz="2000" i="1" dirty="0" err="1" smtClean="0"/>
              <a:t>Nese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kemi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klikojm</a:t>
            </a:r>
            <a:r>
              <a:rPr lang="en-US" sz="2000" i="1" dirty="0" smtClean="0"/>
              <a:t> “sign up”</a:t>
            </a:r>
          </a:p>
          <a:p>
            <a:pPr marL="406400" indent="-174625">
              <a:buFont typeface="+mj-lt"/>
              <a:buAutoNum type="arabicPeriod"/>
            </a:pPr>
            <a:endParaRPr lang="en-US" sz="2000" dirty="0" smtClean="0"/>
          </a:p>
          <a:p>
            <a:pPr marL="471488" indent="-239713">
              <a:buFont typeface="+mj-lt"/>
              <a:buAutoNum type="arabicPeriod"/>
            </a:pPr>
            <a:endParaRPr lang="en-US" sz="2000" dirty="0"/>
          </a:p>
        </p:txBody>
      </p:sp>
      <p:pic>
        <p:nvPicPr>
          <p:cNvPr id="9" name="Content Placeholder 8" descr="signup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447800"/>
            <a:ext cx="4114800" cy="45720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838200"/>
            <a:ext cx="4040188" cy="4547857"/>
          </a:xfrm>
        </p:spPr>
        <p:txBody>
          <a:bodyPr>
            <a:normAutofit/>
          </a:bodyPr>
          <a:lstStyle/>
          <a:p>
            <a:pPr marL="282575" indent="-173038">
              <a:tabLst>
                <a:tab pos="120650" algn="l"/>
                <a:tab pos="282575" algn="l"/>
              </a:tabLst>
            </a:pPr>
            <a:r>
              <a:rPr lang="en-US" sz="2000" i="1" dirty="0" err="1" smtClean="0"/>
              <a:t>Kur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klikojm</a:t>
            </a:r>
            <a:r>
              <a:rPr lang="en-US" sz="2000" i="1" dirty="0" smtClean="0"/>
              <a:t> “sign up” </a:t>
            </a:r>
            <a:r>
              <a:rPr lang="en-US" sz="2000" i="1" dirty="0" err="1" smtClean="0"/>
              <a:t>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shfaqen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fushat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perkatse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qe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duhet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plotesojme</a:t>
            </a:r>
            <a:r>
              <a:rPr lang="en-US" sz="2000" i="1" dirty="0" smtClean="0"/>
              <a:t> per </a:t>
            </a:r>
            <a:r>
              <a:rPr lang="en-US" sz="2000" i="1" dirty="0" err="1" smtClean="0"/>
              <a:t>tekrijuar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nje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llogari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re.</a:t>
            </a:r>
          </a:p>
          <a:p>
            <a:pPr marL="282575" indent="-173038">
              <a:tabLst>
                <a:tab pos="120650" algn="l"/>
                <a:tab pos="282575" algn="l"/>
              </a:tabLst>
            </a:pPr>
            <a:endParaRPr lang="en-US" sz="2000" i="1" dirty="0" smtClean="0"/>
          </a:p>
          <a:p>
            <a:pPr marL="282575" indent="-173038">
              <a:tabLst>
                <a:tab pos="120650" algn="l"/>
                <a:tab pos="282575" algn="l"/>
              </a:tabLst>
            </a:pPr>
            <a:r>
              <a:rPr lang="en-US" sz="2000" i="1" dirty="0" err="1" smtClean="0"/>
              <a:t>Pasi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kemi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plotesuar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gjitha</a:t>
            </a:r>
            <a:r>
              <a:rPr lang="en-US" sz="2000" i="1" dirty="0" smtClean="0"/>
              <a:t>  </a:t>
            </a:r>
            <a:r>
              <a:rPr lang="en-US" sz="2000" i="1" dirty="0" err="1" smtClean="0"/>
              <a:t>fushat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perkatese</a:t>
            </a:r>
            <a:r>
              <a:rPr lang="en-US" sz="2000" i="1" dirty="0" smtClean="0"/>
              <a:t> me </a:t>
            </a:r>
            <a:r>
              <a:rPr lang="en-US" sz="2000" i="1" dirty="0" err="1" smtClean="0"/>
              <a:t>informacionin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qe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kerkojm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klikojm</a:t>
            </a:r>
            <a:r>
              <a:rPr lang="en-US" sz="2000" i="1" dirty="0" smtClean="0"/>
              <a:t> “continue” per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konfirmuar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dhenat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tona</a:t>
            </a:r>
            <a:r>
              <a:rPr lang="en-US" sz="2000" i="1" dirty="0" smtClean="0"/>
              <a:t>.</a:t>
            </a:r>
          </a:p>
        </p:txBody>
      </p:sp>
      <p:pic>
        <p:nvPicPr>
          <p:cNvPr id="7" name="Content Placeholder 6" descr="2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00600" y="990601"/>
            <a:ext cx="3733800" cy="41910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95400"/>
            <a:ext cx="4040188" cy="4090657"/>
          </a:xfrm>
        </p:spPr>
        <p:txBody>
          <a:bodyPr>
            <a:normAutofit/>
          </a:bodyPr>
          <a:lstStyle/>
          <a:p>
            <a:pPr algn="ctr"/>
            <a:r>
              <a:rPr lang="en-US" sz="2000" i="1" dirty="0" smtClean="0"/>
              <a:t>Ne </a:t>
            </a:r>
            <a:r>
              <a:rPr lang="en-US" sz="2000" i="1" dirty="0" err="1" smtClean="0"/>
              <a:t>dritaren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pasardhese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shafaqe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numri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qe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kemi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vendosur</a:t>
            </a:r>
            <a:r>
              <a:rPr lang="en-US" sz="2000" i="1" dirty="0" smtClean="0"/>
              <a:t>  per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verifikuar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llogarin</a:t>
            </a:r>
            <a:r>
              <a:rPr lang="en-US" sz="2000" i="1" dirty="0" smtClean="0"/>
              <a:t> tone </a:t>
            </a:r>
            <a:r>
              <a:rPr lang="en-US" sz="2000" i="1" dirty="0" err="1" smtClean="0"/>
              <a:t>dhe</a:t>
            </a:r>
            <a:r>
              <a:rPr lang="en-US" sz="2000" i="1" dirty="0" smtClean="0"/>
              <a:t> per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mar </a:t>
            </a:r>
            <a:r>
              <a:rPr lang="en-US" sz="2000" i="1" dirty="0" err="1" smtClean="0"/>
              <a:t>kodin</a:t>
            </a:r>
            <a:r>
              <a:rPr lang="en-US" sz="2000" i="1" dirty="0" smtClean="0"/>
              <a:t> e </a:t>
            </a:r>
            <a:r>
              <a:rPr lang="en-US" sz="2000" i="1" dirty="0" err="1" smtClean="0"/>
              <a:t>konfirmimit</a:t>
            </a:r>
            <a:r>
              <a:rPr lang="en-US" sz="2000" i="1" dirty="0" smtClean="0"/>
              <a:t> me </a:t>
            </a:r>
            <a:r>
              <a:rPr lang="en-US" sz="2000" i="1" dirty="0" err="1" smtClean="0"/>
              <a:t>ane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cilit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bejm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rregjistrimin</a:t>
            </a:r>
            <a:r>
              <a:rPr lang="en-US" sz="2000" i="1" dirty="0" smtClean="0"/>
              <a:t> e e-mail-it tone</a:t>
            </a:r>
          </a:p>
          <a:p>
            <a:pPr algn="ctr"/>
            <a:r>
              <a:rPr lang="en-US" sz="2000" i="1" dirty="0" err="1" smtClean="0"/>
              <a:t>Pasi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kontrollojm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dhe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nje</a:t>
            </a:r>
            <a:r>
              <a:rPr lang="en-US" sz="2000" i="1" dirty="0" smtClean="0"/>
              <a:t> her </a:t>
            </a:r>
            <a:r>
              <a:rPr lang="en-US" sz="2000" i="1" dirty="0" err="1" smtClean="0"/>
              <a:t>numrin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klikojm</a:t>
            </a:r>
            <a:r>
              <a:rPr lang="en-US" sz="2000" i="1" dirty="0" smtClean="0"/>
              <a:t> “text me an account key” per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mar </a:t>
            </a:r>
            <a:r>
              <a:rPr lang="en-US" sz="2000" i="1" dirty="0" err="1" smtClean="0"/>
              <a:t>kodin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verifikues</a:t>
            </a:r>
            <a:r>
              <a:rPr lang="en-US" sz="2000" i="1" dirty="0" smtClean="0"/>
              <a:t>.</a:t>
            </a:r>
            <a:endParaRPr lang="en-US" sz="2000" i="1" dirty="0"/>
          </a:p>
        </p:txBody>
      </p:sp>
      <p:pic>
        <p:nvPicPr>
          <p:cNvPr id="7" name="Content Placeholder 6" descr="3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24400" y="762000"/>
            <a:ext cx="3962400" cy="49530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000" i="1" dirty="0" err="1" smtClean="0"/>
              <a:t>Nese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kodi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qe</a:t>
            </a:r>
            <a:r>
              <a:rPr lang="en-US" sz="2000" i="1" dirty="0" smtClean="0"/>
              <a:t> ne </a:t>
            </a:r>
            <a:r>
              <a:rPr lang="en-US" sz="2000" i="1" dirty="0" err="1" smtClean="0"/>
              <a:t>vendosim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eshte</a:t>
            </a:r>
            <a:r>
              <a:rPr lang="en-US" sz="2000" i="1" dirty="0" smtClean="0"/>
              <a:t> I </a:t>
            </a:r>
            <a:r>
              <a:rPr lang="en-US" sz="2000" i="1" dirty="0" err="1" smtClean="0"/>
              <a:t>sakt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ateher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shfaqet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mesazhi</a:t>
            </a:r>
            <a:r>
              <a:rPr lang="en-US" sz="2000" i="1" dirty="0" smtClean="0"/>
              <a:t> I </a:t>
            </a:r>
            <a:r>
              <a:rPr lang="en-US" sz="2000" i="1" dirty="0" err="1" smtClean="0"/>
              <a:t>cili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qart</a:t>
            </a:r>
            <a:r>
              <a:rPr lang="en-US" sz="2000" i="1" dirty="0" smtClean="0"/>
              <a:t> se </a:t>
            </a:r>
            <a:r>
              <a:rPr lang="en-US" sz="2000" i="1" dirty="0" err="1" smtClean="0"/>
              <a:t>kemi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krijuar</a:t>
            </a:r>
            <a:r>
              <a:rPr lang="en-US" sz="2000" i="1" dirty="0" smtClean="0"/>
              <a:t> ne </a:t>
            </a:r>
            <a:r>
              <a:rPr lang="en-US" sz="2000" i="1" dirty="0" err="1" smtClean="0"/>
              <a:t>menyr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sukseshme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llogarin</a:t>
            </a:r>
            <a:r>
              <a:rPr lang="en-US" sz="2000" i="1" dirty="0" smtClean="0"/>
              <a:t> tone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e-mail.</a:t>
            </a:r>
          </a:p>
          <a:p>
            <a:r>
              <a:rPr lang="en-US" sz="2000" i="1" dirty="0" smtClean="0"/>
              <a:t> </a:t>
            </a:r>
            <a:r>
              <a:rPr lang="en-US" sz="2000" i="1" dirty="0" err="1" smtClean="0"/>
              <a:t>klikojm</a:t>
            </a:r>
            <a:r>
              <a:rPr lang="en-US" sz="2000" i="1" dirty="0" smtClean="0"/>
              <a:t> “let’s get started” per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hapur</a:t>
            </a:r>
            <a:r>
              <a:rPr lang="en-US" sz="2000" i="1" dirty="0" smtClean="0"/>
              <a:t> mailbox-in e </a:t>
            </a:r>
            <a:r>
              <a:rPr lang="en-US" sz="2000" i="1" dirty="0" err="1" smtClean="0"/>
              <a:t>llogaris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qe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sapo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krijuam</a:t>
            </a:r>
            <a:r>
              <a:rPr lang="en-US" sz="2000" i="1" dirty="0" smtClean="0"/>
              <a:t>.  </a:t>
            </a:r>
            <a:endParaRPr lang="en-US" sz="2000" i="1" dirty="0"/>
          </a:p>
        </p:txBody>
      </p:sp>
      <p:pic>
        <p:nvPicPr>
          <p:cNvPr id="7" name="Content Placeholder 6" descr="4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927357" y="1543582"/>
            <a:ext cx="3477111" cy="3743848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95800"/>
            <a:ext cx="8077200" cy="838200"/>
          </a:xfrm>
          <a:ln>
            <a:solidFill>
              <a:schemeClr val="tx1"/>
            </a:solidFill>
          </a:ln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n-US" sz="1800" i="1" dirty="0" smtClean="0">
                <a:solidFill>
                  <a:schemeClr val="tx1"/>
                </a:solidFill>
              </a:rPr>
              <a:t>Na </a:t>
            </a:r>
            <a:r>
              <a:rPr lang="en-US" sz="1800" i="1" dirty="0" err="1" smtClean="0">
                <a:solidFill>
                  <a:schemeClr val="tx1"/>
                </a:solidFill>
              </a:rPr>
              <a:t>shfaqet</a:t>
            </a: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</a:rPr>
              <a:t>faqa</a:t>
            </a: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</a:rPr>
              <a:t>kryesore</a:t>
            </a:r>
            <a:r>
              <a:rPr lang="en-US" sz="1800" i="1" dirty="0" smtClean="0">
                <a:solidFill>
                  <a:schemeClr val="tx1"/>
                </a:solidFill>
              </a:rPr>
              <a:t> e yahoo mail se </a:t>
            </a:r>
            <a:r>
              <a:rPr lang="en-US" sz="1800" i="1" dirty="0" err="1" smtClean="0">
                <a:solidFill>
                  <a:schemeClr val="tx1"/>
                </a:solidFill>
              </a:rPr>
              <a:t>bashku</a:t>
            </a:r>
            <a:r>
              <a:rPr lang="en-US" sz="1800" i="1" dirty="0" smtClean="0">
                <a:solidFill>
                  <a:schemeClr val="tx1"/>
                </a:solidFill>
              </a:rPr>
              <a:t> me </a:t>
            </a:r>
            <a:r>
              <a:rPr lang="en-US" sz="1800" i="1" dirty="0" err="1" smtClean="0">
                <a:solidFill>
                  <a:schemeClr val="tx1"/>
                </a:solidFill>
              </a:rPr>
              <a:t>shiritin</a:t>
            </a:r>
            <a:r>
              <a:rPr lang="en-US" sz="1800" i="1" dirty="0" smtClean="0">
                <a:solidFill>
                  <a:schemeClr val="tx1"/>
                </a:solidFill>
              </a:rPr>
              <a:t> e </a:t>
            </a:r>
            <a:r>
              <a:rPr lang="en-US" sz="1800" i="1" dirty="0" err="1" smtClean="0">
                <a:solidFill>
                  <a:schemeClr val="tx1"/>
                </a:solidFill>
              </a:rPr>
              <a:t>komandave</a:t>
            </a: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</a:rPr>
              <a:t>dhe</a:t>
            </a: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</a:rPr>
              <a:t>direktorit</a:t>
            </a: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</a:rPr>
              <a:t>aktuale</a:t>
            </a: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</a:rPr>
              <a:t>te</a:t>
            </a: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</a:rPr>
              <a:t>cilat</a:t>
            </a: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</a:rPr>
              <a:t>jane</a:t>
            </a:r>
            <a:r>
              <a:rPr lang="en-US" sz="1800" i="1" dirty="0" smtClean="0">
                <a:solidFill>
                  <a:schemeClr val="tx1"/>
                </a:solidFill>
              </a:rPr>
              <a:t>: Inbox, Drafts, Sent, Archive, spam, </a:t>
            </a:r>
            <a:r>
              <a:rPr lang="en-US" sz="1800" i="1" dirty="0" err="1" smtClean="0">
                <a:solidFill>
                  <a:schemeClr val="tx1"/>
                </a:solidFill>
              </a:rPr>
              <a:t>Trashe</a:t>
            </a: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</a:rPr>
              <a:t>etj</a:t>
            </a:r>
            <a:endParaRPr lang="en-US" sz="1800" i="1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" y="381000"/>
            <a:ext cx="8089900" cy="4078396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Krijimi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 e-mail-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Per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krijuar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nje</a:t>
            </a:r>
            <a:r>
              <a:rPr lang="en-US" sz="2000" i="1" dirty="0" smtClean="0"/>
              <a:t> e-mail </a:t>
            </a:r>
            <a:r>
              <a:rPr lang="en-US" sz="2000" i="1" dirty="0" err="1" smtClean="0"/>
              <a:t>mjafton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klikojm</a:t>
            </a:r>
            <a:r>
              <a:rPr lang="en-US" sz="2000" i="1" dirty="0" smtClean="0"/>
              <a:t> ne </a:t>
            </a:r>
            <a:r>
              <a:rPr lang="en-US" sz="2000" i="1" dirty="0" err="1" smtClean="0"/>
              <a:t>komanden</a:t>
            </a:r>
            <a:r>
              <a:rPr lang="en-US" sz="2000" i="1" dirty="0" smtClean="0"/>
              <a:t> “compose” </a:t>
            </a:r>
            <a:r>
              <a:rPr lang="en-US" sz="2000" i="1" dirty="0" err="1" smtClean="0"/>
              <a:t>dhe</a:t>
            </a:r>
            <a:r>
              <a:rPr lang="en-US" sz="2000" i="1" dirty="0" smtClean="0"/>
              <a:t> me </a:t>
            </a:r>
            <a:r>
              <a:rPr lang="en-US" sz="2000" i="1" dirty="0" err="1" smtClean="0"/>
              <a:t>nje</a:t>
            </a:r>
            <a:r>
              <a:rPr lang="en-US" sz="2000" i="1" dirty="0" smtClean="0"/>
              <a:t> her </a:t>
            </a:r>
            <a:r>
              <a:rPr lang="en-US" sz="2000" i="1" dirty="0" err="1" smtClean="0"/>
              <a:t>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shfaqet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nderfaqa</a:t>
            </a:r>
            <a:r>
              <a:rPr lang="en-US" sz="2000" i="1" dirty="0" smtClean="0"/>
              <a:t> e e-mail se </a:t>
            </a:r>
            <a:r>
              <a:rPr lang="en-US" sz="2000" i="1" dirty="0" err="1" smtClean="0"/>
              <a:t>bashku</a:t>
            </a:r>
            <a:r>
              <a:rPr lang="en-US" sz="2000" i="1" dirty="0" smtClean="0"/>
              <a:t> me </a:t>
            </a:r>
            <a:r>
              <a:rPr lang="en-US" sz="2000" i="1" dirty="0" err="1" smtClean="0"/>
              <a:t>fushat</a:t>
            </a:r>
            <a:r>
              <a:rPr lang="en-US" sz="2000" i="1" dirty="0" smtClean="0"/>
              <a:t> e </a:t>
            </a:r>
            <a:r>
              <a:rPr lang="en-US" sz="2000" i="1" dirty="0" err="1" smtClean="0"/>
              <a:t>saj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perkatse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duhet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specifikojm</a:t>
            </a:r>
            <a:r>
              <a:rPr lang="en-US" sz="2000" i="1" dirty="0" smtClean="0"/>
              <a:t> e-mail-in e </a:t>
            </a:r>
            <a:r>
              <a:rPr lang="en-US" sz="2000" i="1" dirty="0" err="1" smtClean="0"/>
              <a:t>marrsit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dhe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subjektin</a:t>
            </a:r>
            <a:r>
              <a:rPr lang="en-US" sz="2000" i="1" dirty="0" smtClean="0"/>
              <a:t> e </a:t>
            </a:r>
            <a:r>
              <a:rPr lang="en-US" sz="2000" i="1" dirty="0" err="1" smtClean="0"/>
              <a:t>mesazhit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qe</a:t>
            </a:r>
            <a:r>
              <a:rPr lang="en-US" sz="2000" i="1" dirty="0" smtClean="0"/>
              <a:t> do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shkruajm</a:t>
            </a:r>
            <a:r>
              <a:rPr lang="en-US" sz="1800" dirty="0" smtClean="0"/>
              <a:t>. </a:t>
            </a:r>
            <a:endParaRPr lang="en-US" sz="1800" dirty="0"/>
          </a:p>
        </p:txBody>
      </p:sp>
      <p:pic>
        <p:nvPicPr>
          <p:cNvPr id="7" name="Content Placeholder 6" descr="6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5025" y="1447800"/>
            <a:ext cx="4194175" cy="47244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dosje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re </a:t>
            </a:r>
            <a:r>
              <a:rPr lang="en-US" dirty="0" err="1" smtClean="0"/>
              <a:t>pune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1800" i="1" dirty="0" smtClean="0"/>
              <a:t>Per </a:t>
            </a:r>
            <a:r>
              <a:rPr lang="en-US" sz="1800" i="1" dirty="0" err="1" smtClean="0"/>
              <a:t>te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krijuar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nje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dosje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</a:t>
            </a:r>
            <a:r>
              <a:rPr lang="en-US" sz="1800" i="1" dirty="0" smtClean="0"/>
              <a:t> re  </a:t>
            </a:r>
            <a:r>
              <a:rPr lang="en-US" sz="1800" i="1" dirty="0" err="1" smtClean="0"/>
              <a:t>pune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mjafton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klikojm</a:t>
            </a:r>
            <a:r>
              <a:rPr lang="en-US" sz="1800" i="1" dirty="0" smtClean="0"/>
              <a:t> ne “</a:t>
            </a:r>
            <a:r>
              <a:rPr lang="en-US" sz="1800" i="1" dirty="0" err="1" smtClean="0"/>
              <a:t>floders</a:t>
            </a:r>
            <a:r>
              <a:rPr lang="en-US" sz="1800" i="1" dirty="0" smtClean="0"/>
              <a:t>” </a:t>
            </a:r>
            <a:r>
              <a:rPr lang="en-US" sz="1800" i="1" dirty="0" err="1" smtClean="0"/>
              <a:t>dhe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shfaqet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nje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shirit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ku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vendosim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emrin</a:t>
            </a:r>
            <a:r>
              <a:rPr lang="en-US" sz="1800" i="1" dirty="0" smtClean="0"/>
              <a:t> e </a:t>
            </a:r>
            <a:r>
              <a:rPr lang="en-US" sz="1800" i="1" dirty="0" err="1" smtClean="0"/>
              <a:t>dosjes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qe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duam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krijojm</a:t>
            </a:r>
            <a:r>
              <a:rPr lang="en-US" sz="1800" i="1" dirty="0" smtClean="0"/>
              <a:t>. </a:t>
            </a:r>
          </a:p>
          <a:p>
            <a:r>
              <a:rPr lang="en-US" sz="1800" i="1" dirty="0" err="1" smtClean="0"/>
              <a:t>Pasi</a:t>
            </a:r>
            <a:r>
              <a:rPr lang="en-US" sz="1800" i="1" dirty="0" smtClean="0"/>
              <a:t> I </a:t>
            </a:r>
            <a:r>
              <a:rPr lang="en-US" sz="1800" i="1" dirty="0" err="1" smtClean="0"/>
              <a:t>kemi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vendosur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emrin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mjaftojm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klikojm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diku</a:t>
            </a:r>
            <a:r>
              <a:rPr lang="en-US" sz="1800" i="1" dirty="0" smtClean="0"/>
              <a:t> ne </a:t>
            </a:r>
            <a:r>
              <a:rPr lang="en-US" sz="1800" i="1" dirty="0" err="1" smtClean="0"/>
              <a:t>nje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pjes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ekranit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dhe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dosja</a:t>
            </a:r>
            <a:r>
              <a:rPr lang="en-US" sz="1800" i="1" dirty="0" smtClean="0"/>
              <a:t> e re </a:t>
            </a:r>
            <a:r>
              <a:rPr lang="en-US" sz="1800" i="1" dirty="0" err="1" smtClean="0"/>
              <a:t>ruhet</a:t>
            </a:r>
            <a:r>
              <a:rPr lang="en-US" sz="1800" i="1" dirty="0" smtClean="0"/>
              <a:t> vet </a:t>
            </a:r>
            <a:r>
              <a:rPr lang="en-US" sz="1800" i="1" dirty="0" err="1" smtClean="0"/>
              <a:t>automatikisht</a:t>
            </a:r>
            <a:r>
              <a:rPr lang="en-US" sz="1800" i="1" dirty="0" smtClean="0"/>
              <a:t>.</a:t>
            </a:r>
          </a:p>
          <a:p>
            <a:r>
              <a:rPr lang="en-US" sz="1800" i="1" dirty="0" err="1" smtClean="0"/>
              <a:t>Nese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duam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anullojm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veprimin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klikojm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shenjen</a:t>
            </a:r>
            <a:r>
              <a:rPr lang="en-US" sz="1800" i="1" dirty="0" smtClean="0"/>
              <a:t> “X” ne </a:t>
            </a:r>
            <a:r>
              <a:rPr lang="en-US" sz="1800" i="1" dirty="0" err="1" smtClean="0"/>
              <a:t>te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djatht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shiritit</a:t>
            </a:r>
            <a:r>
              <a:rPr lang="en-US" sz="1800" i="1" dirty="0" smtClean="0"/>
              <a:t>.</a:t>
            </a:r>
            <a:endParaRPr lang="en-US" sz="1800" i="1" dirty="0"/>
          </a:p>
        </p:txBody>
      </p:sp>
      <p:pic>
        <p:nvPicPr>
          <p:cNvPr id="7" name="Content Placeholder 6" descr="7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444625"/>
            <a:ext cx="3657600" cy="3941763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</TotalTime>
  <Words>518</Words>
  <Application>Microsoft Office PowerPoint</Application>
  <PresentationFormat>On-screen Show (4:3)</PresentationFormat>
  <Paragraphs>35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Slide 1</vt:lpstr>
      <vt:lpstr>hyrje</vt:lpstr>
      <vt:lpstr>Si te krijojm nje llogari ne yahoo mail</vt:lpstr>
      <vt:lpstr>Slide 4</vt:lpstr>
      <vt:lpstr>Slide 5</vt:lpstr>
      <vt:lpstr>Slide 6</vt:lpstr>
      <vt:lpstr>Na shfaqet faqa kryesore e yahoo mail se bashku me shiritin e komandave dhe direktorit aktuale te cilat jane: Inbox, Drafts, Sent, Archive, spam, Trashe etj</vt:lpstr>
      <vt:lpstr>Krijimi i nje  e-mail-i</vt:lpstr>
      <vt:lpstr>Shtimi i nje dosje te re pune. </vt:lpstr>
      <vt:lpstr>Dalja nga yahoo mail</vt:lpstr>
      <vt:lpstr>Ju faleminderit!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16</cp:revision>
  <dcterms:created xsi:type="dcterms:W3CDTF">2017-11-05T20:56:37Z</dcterms:created>
  <dcterms:modified xsi:type="dcterms:W3CDTF">2017-11-13T09:48:23Z</dcterms:modified>
</cp:coreProperties>
</file>