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5"/>
  </p:sldMasterIdLst>
  <p:notesMasterIdLst>
    <p:notesMasterId r:id="rId31"/>
  </p:notesMasterIdLst>
  <p:sldIdLst>
    <p:sldId id="368" r:id="rId6"/>
    <p:sldId id="257" r:id="rId7"/>
    <p:sldId id="310" r:id="rId8"/>
    <p:sldId id="323" r:id="rId9"/>
    <p:sldId id="308" r:id="rId10"/>
    <p:sldId id="307" r:id="rId11"/>
    <p:sldId id="320" r:id="rId12"/>
    <p:sldId id="322" r:id="rId13"/>
    <p:sldId id="324" r:id="rId14"/>
    <p:sldId id="325" r:id="rId15"/>
    <p:sldId id="327" r:id="rId16"/>
    <p:sldId id="329" r:id="rId17"/>
    <p:sldId id="333" r:id="rId18"/>
    <p:sldId id="334" r:id="rId19"/>
    <p:sldId id="335" r:id="rId20"/>
    <p:sldId id="336" r:id="rId21"/>
    <p:sldId id="338" r:id="rId22"/>
    <p:sldId id="343" r:id="rId23"/>
    <p:sldId id="345" r:id="rId24"/>
    <p:sldId id="346" r:id="rId25"/>
    <p:sldId id="350" r:id="rId26"/>
    <p:sldId id="352" r:id="rId27"/>
    <p:sldId id="353" r:id="rId28"/>
    <p:sldId id="356" r:id="rId29"/>
    <p:sldId id="305" r:id="rId30"/>
  </p:sldIdLst>
  <p:sldSz cx="12192000" cy="6858000"/>
  <p:notesSz cx="6858000" cy="91440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  <p15:guide id="3" pos="7232">
          <p15:clr>
            <a:srgbClr val="A4A3A4"/>
          </p15:clr>
        </p15:guide>
        <p15:guide id="4" pos="40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000066"/>
    <a:srgbClr val="0000CC"/>
    <a:srgbClr val="0000FF"/>
    <a:srgbClr val="DE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0603" autoAdjust="0"/>
  </p:normalViewPr>
  <p:slideViewPr>
    <p:cSldViewPr>
      <p:cViewPr>
        <p:scale>
          <a:sx n="84" d="100"/>
          <a:sy n="84" d="100"/>
        </p:scale>
        <p:origin x="-714" y="-60"/>
      </p:cViewPr>
      <p:guideLst>
        <p:guide orient="horz" pos="1008"/>
        <p:guide pos="384"/>
        <p:guide pos="7232"/>
        <p:guide pos="40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92D2C2-87F8-4C64-8412-C4FD6F6E311F}" type="datetimeFigureOut">
              <a:rPr lang="en-US"/>
              <a:pPr>
                <a:defRPr/>
              </a:pPr>
              <a:t>12/16/2017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C9A2C7-3A6E-4980-9C3A-8E8F13887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18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D000EA-EA1F-46A3-ACCD-4FE71E96C4DE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5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This should also be a review for the 70-642.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6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Deny permission always overrides other permissions that have been granted, including when a user or group has been given Full control. 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49AEB5-F1A6-4120-A23C-7768AF3B2F8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12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34FDFF-B5B4-4634-9572-DCB96ECBE90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88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39C593-68B9-4640-8EA9-A24239FFA9F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1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022CBC-542F-40FC-9F8A-2DFDA969E3E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0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D65E04-2D32-4F64-9A37-45AB78F97AD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7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On occasion, the print spooler may freeze or become unresponsive. </a:t>
            </a:r>
          </a:p>
          <a:p>
            <a:r>
              <a:rPr lang="en-US" altLang="en-US" dirty="0" smtClean="0"/>
              <a:t>You can restart the print spooler by following these steps:</a:t>
            </a:r>
          </a:p>
          <a:p>
            <a:pPr marL="971550" lvl="1" indent="-514350">
              <a:buFont typeface="Franklin Gothic Medium" panose="020B0603020102020204" pitchFamily="34" charset="0"/>
              <a:buAutoNum type="arabicPeriod"/>
            </a:pPr>
            <a:r>
              <a:rPr lang="en-US" altLang="en-US" dirty="0" smtClean="0"/>
              <a:t>Open the Services console located in Administrative Tools.</a:t>
            </a:r>
          </a:p>
          <a:p>
            <a:pPr marL="971550" lvl="1" indent="-514350">
              <a:buFont typeface="Franklin Gothic Medium" panose="020B0603020102020204" pitchFamily="34" charset="0"/>
              <a:buAutoNum type="arabicPeriod"/>
            </a:pPr>
            <a:r>
              <a:rPr lang="en-US" altLang="en-US" dirty="0" smtClean="0"/>
              <a:t>Right-click Print Spooler, and select Restart.</a:t>
            </a:r>
          </a:p>
          <a:p>
            <a:r>
              <a:rPr lang="en-US" altLang="en-US" dirty="0" smtClean="0"/>
              <a:t>You can also stop and start the service.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9B6AB1-4701-44D0-B7BB-4B98B066DFA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96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B01DC6-FA3A-4AAD-9E21-09D8784CA35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7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532727"/>
          </a:xfrm>
        </p:spPr>
        <p:txBody>
          <a:bodyPr/>
          <a:lstStyle>
            <a:lvl1pPr marL="0" marR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 lang="en-US" sz="2400" b="0" kern="1200" noProof="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34962" marR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 sz="2200" b="0">
                <a:solidFill>
                  <a:schemeClr val="bg1">
                    <a:lumMod val="95000"/>
                  </a:schemeClr>
                </a:solidFill>
                <a:latin typeface="+mj-lt"/>
              </a:defRPr>
            </a:lvl2pPr>
            <a:lvl3pPr marL="560387" marR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 sz="2000" b="0">
                <a:solidFill>
                  <a:schemeClr val="bg1">
                    <a:lumMod val="95000"/>
                  </a:schemeClr>
                </a:solidFill>
                <a:latin typeface="+mj-lt"/>
              </a:defRPr>
            </a:lvl3pPr>
            <a:lvl4pPr marL="784225" marR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 sz="1800" b="0">
                <a:solidFill>
                  <a:schemeClr val="bg1">
                    <a:lumMod val="95000"/>
                  </a:schemeClr>
                </a:solidFill>
                <a:latin typeface="+mj-lt"/>
              </a:defRPr>
            </a:lvl4pPr>
            <a:lvl5pPr marL="1008062" marR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5400" b="0" kern="1200" cap="none" spc="-75" baseline="0" dirty="0">
                <a:ln w="3175"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6609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14400"/>
          </a:xfrm>
        </p:spPr>
        <p:txBody>
          <a:bodyPr/>
          <a:lstStyle>
            <a:lvl1pPr>
              <a:defRPr lang="en-US" sz="3900" b="0" kern="1200" cap="none" spc="-75" baseline="0" dirty="0">
                <a:ln w="3175"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10972800" cy="7277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DA67FB32-02B2-4806-B994-4D45AA11A304}" type="datetimeFigureOut">
              <a:rPr lang="en-US"/>
              <a:pPr>
                <a:defRPr/>
              </a:pPr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9A9A1C6E-7C01-484D-9EC6-0FC360CE9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727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3932C219-CC79-48FD-8552-376418DC7737}" type="datetimeFigureOut">
              <a:rPr lang="en-US"/>
              <a:pPr>
                <a:defRPr/>
              </a:pPr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F7B96A2E-382D-480E-AFC1-0FA6D5870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875" y="288925"/>
            <a:ext cx="11655425" cy="900113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875" y="1189038"/>
            <a:ext cx="11652250" cy="1550987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3900" kern="1200" spc="-75" dirty="0">
          <a:ln w="3175">
            <a:noFill/>
          </a:ln>
          <a:solidFill>
            <a:srgbClr val="F2F2F2"/>
          </a:solidFill>
          <a:latin typeface="+mj-lt"/>
          <a:ea typeface="+mn-ea"/>
          <a:cs typeface="Segoe UI" pitchFamily="34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9pPr>
    </p:titleStyle>
    <p:bodyStyle>
      <a:lvl1pPr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defRPr sz="2900" kern="120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3333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defRPr sz="2300" kern="120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5588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defRPr sz="1900" kern="120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784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defRPr sz="1700" kern="120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064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defRPr sz="1700" kern="120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r" defTabSz="914367" fontAlgn="auto">
              <a:spcAft>
                <a:spcPts val="0"/>
              </a:spcAft>
              <a:defRPr/>
            </a:pPr>
            <a:r>
              <a:rPr lang="en-US" sz="3150" dirty="0" err="1" smtClean="0"/>
              <a:t>Sherbimet</a:t>
            </a:r>
            <a:r>
              <a:rPr lang="en-US" sz="3150" dirty="0" smtClean="0"/>
              <a:t> e </a:t>
            </a:r>
            <a:r>
              <a:rPr lang="en-US" sz="3150" dirty="0" err="1" smtClean="0"/>
              <a:t>fileve</a:t>
            </a:r>
            <a:r>
              <a:rPr lang="en-US" sz="3150" dirty="0" smtClean="0"/>
              <a:t> </a:t>
            </a:r>
            <a:r>
              <a:rPr lang="en-US" sz="3150" dirty="0" err="1" smtClean="0"/>
              <a:t>dhe</a:t>
            </a:r>
            <a:r>
              <a:rPr lang="en-US" sz="3150" dirty="0" smtClean="0"/>
              <a:t> </a:t>
            </a:r>
            <a:r>
              <a:rPr lang="en-US" sz="3150" dirty="0" err="1" smtClean="0"/>
              <a:t>printimit</a:t>
            </a:r>
            <a:endParaRPr sz="315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657600" y="3200400"/>
            <a:ext cx="8534400" cy="476250"/>
          </a:xfrm>
        </p:spPr>
        <p:txBody>
          <a:bodyPr/>
          <a:lstStyle/>
          <a:p>
            <a:pPr algn="r" eaLnBrk="1" hangingPunct="1">
              <a:defRPr/>
            </a:pPr>
            <a:r>
              <a:rPr sz="2100" dirty="0" smtClean="0"/>
              <a:t>Module </a:t>
            </a:r>
            <a:r>
              <a:rPr lang="en-US" sz="2100" dirty="0" smtClean="0"/>
              <a:t>6</a:t>
            </a:r>
            <a:endParaRPr sz="2100" dirty="0" smtClean="0"/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2857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4717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Enkriptimi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file </a:t>
            </a:r>
            <a:r>
              <a:rPr dirty="0" err="1" smtClean="0"/>
              <a:t>systemit</a:t>
            </a:r>
            <a:r>
              <a:rPr dirty="0" smtClean="0"/>
              <a:t> (EFS)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tekonologji</a:t>
            </a:r>
            <a:r>
              <a:rPr dirty="0" smtClean="0"/>
              <a:t> e </a:t>
            </a:r>
            <a:r>
              <a:rPr dirty="0" err="1" smtClean="0"/>
              <a:t>enkriptimit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fileve</a:t>
            </a:r>
            <a:r>
              <a:rPr dirty="0" smtClean="0"/>
              <a:t> e </a:t>
            </a:r>
            <a:r>
              <a:rPr dirty="0" err="1" smtClean="0"/>
              <a:t>perdorur</a:t>
            </a:r>
            <a:r>
              <a:rPr dirty="0" smtClean="0"/>
              <a:t> 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ruajtur</a:t>
            </a:r>
            <a:r>
              <a:rPr dirty="0" smtClean="0"/>
              <a:t> filet e </a:t>
            </a:r>
            <a:r>
              <a:rPr dirty="0" err="1" smtClean="0"/>
              <a:t>enkriptuara</a:t>
            </a:r>
            <a:r>
              <a:rPr dirty="0" smtClean="0"/>
              <a:t> ne </a:t>
            </a:r>
            <a:r>
              <a:rPr dirty="0" err="1" smtClean="0"/>
              <a:t>volumet</a:t>
            </a:r>
            <a:r>
              <a:rPr dirty="0" smtClean="0"/>
              <a:t> e file </a:t>
            </a:r>
            <a:r>
              <a:rPr dirty="0" err="1" smtClean="0"/>
              <a:t>sistemit</a:t>
            </a:r>
            <a:r>
              <a:rPr dirty="0" smtClean="0"/>
              <a:t> NTFS.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Filet e </a:t>
            </a:r>
            <a:r>
              <a:rPr lang="en-US" dirty="0" err="1" smtClean="0"/>
              <a:t>enkriptuara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perdoren</a:t>
            </a:r>
            <a:r>
              <a:rPr lang="en-US" dirty="0" smtClean="0"/>
              <a:t> </a:t>
            </a:r>
            <a:r>
              <a:rPr lang="en-US" dirty="0" err="1" smtClean="0"/>
              <a:t>pervec</a:t>
            </a:r>
            <a:r>
              <a:rPr lang="en-US" dirty="0" smtClean="0"/>
              <a:t> </a:t>
            </a:r>
            <a:r>
              <a:rPr lang="en-US" dirty="0" err="1" smtClean="0"/>
              <a:t>rastit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perdorues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aksesuar</a:t>
            </a:r>
            <a:r>
              <a:rPr lang="en-US" dirty="0" smtClean="0"/>
              <a:t> </a:t>
            </a:r>
            <a:r>
              <a:rPr lang="en-US" dirty="0" err="1" smtClean="0"/>
              <a:t>celesat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dekriptuar</a:t>
            </a:r>
            <a:r>
              <a:rPr lang="en-US" dirty="0" smtClean="0"/>
              <a:t> </a:t>
            </a:r>
            <a:r>
              <a:rPr lang="en-US" dirty="0" err="1" smtClean="0"/>
              <a:t>informacionin</a:t>
            </a:r>
            <a:r>
              <a:rPr lang="en-US" dirty="0" smtClean="0"/>
              <a:t>. 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Pasi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file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dirty="0" err="1" smtClean="0"/>
              <a:t>enkriptuar</a:t>
            </a:r>
            <a:r>
              <a:rPr dirty="0" smtClean="0"/>
              <a:t>,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nuk</a:t>
            </a:r>
            <a:r>
              <a:rPr dirty="0" smtClean="0"/>
              <a:t> </a:t>
            </a:r>
            <a:r>
              <a:rPr dirty="0" err="1" smtClean="0"/>
              <a:t>keni</a:t>
            </a:r>
            <a:r>
              <a:rPr dirty="0" smtClean="0"/>
              <a:t> </a:t>
            </a:r>
            <a:r>
              <a:rPr dirty="0" err="1" smtClean="0"/>
              <a:t>nevoje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dekriptoni</a:t>
            </a:r>
            <a:r>
              <a:rPr dirty="0" smtClean="0"/>
              <a:t> ne </a:t>
            </a:r>
            <a:r>
              <a:rPr dirty="0" err="1" smtClean="0"/>
              <a:t>menyre</a:t>
            </a:r>
            <a:r>
              <a:rPr dirty="0" smtClean="0"/>
              <a:t> </a:t>
            </a:r>
            <a:r>
              <a:rPr dirty="0" err="1" smtClean="0"/>
              <a:t>manuale</a:t>
            </a:r>
            <a:r>
              <a:rPr dirty="0" smtClean="0"/>
              <a:t> </a:t>
            </a:r>
            <a:r>
              <a:rPr dirty="0" err="1" smtClean="0"/>
              <a:t>filen</a:t>
            </a:r>
            <a:r>
              <a:rPr dirty="0" smtClean="0"/>
              <a:t> </a:t>
            </a:r>
            <a:r>
              <a:rPr dirty="0" err="1" smtClean="0"/>
              <a:t>perpara</a:t>
            </a:r>
            <a:r>
              <a:rPr dirty="0" smtClean="0"/>
              <a:t> se ta </a:t>
            </a:r>
            <a:r>
              <a:rPr dirty="0" err="1" smtClean="0"/>
              <a:t>perdorni</a:t>
            </a:r>
            <a:r>
              <a:rPr dirty="0" smtClean="0"/>
              <a:t> ate.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 vend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kesaj</a:t>
            </a:r>
            <a:r>
              <a:rPr lang="en-US" dirty="0" smtClean="0"/>
              <a:t>,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filen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folderin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punoni</a:t>
            </a:r>
            <a:r>
              <a:rPr lang="en-US" dirty="0" smtClean="0"/>
              <a:t> me ate file </a:t>
            </a:r>
            <a:r>
              <a:rPr lang="en-US" dirty="0" err="1" smtClean="0"/>
              <a:t>apo</a:t>
            </a:r>
            <a:r>
              <a:rPr lang="en-US" dirty="0" smtClean="0"/>
              <a:t> folder </a:t>
            </a:r>
            <a:r>
              <a:rPr lang="en-US" dirty="0" err="1" smtClean="0"/>
              <a:t>njelloj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me </a:t>
            </a:r>
            <a:r>
              <a:rPr lang="en-US" dirty="0" err="1" smtClean="0"/>
              <a:t>cdo</a:t>
            </a:r>
            <a:r>
              <a:rPr lang="en-US" dirty="0" smtClean="0"/>
              <a:t> file </a:t>
            </a:r>
            <a:r>
              <a:rPr lang="en-US" dirty="0" err="1" smtClean="0"/>
              <a:t>apo</a:t>
            </a:r>
            <a:r>
              <a:rPr lang="en-US" dirty="0" smtClean="0"/>
              <a:t> folder. 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5425" cy="900113"/>
          </a:xfrm>
        </p:spPr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4000" b="1" dirty="0" smtClean="0"/>
              <a:t>Encrypting File System (EFS)/</a:t>
            </a:r>
            <a:r>
              <a:rPr sz="4000" b="1" dirty="0" err="1" smtClean="0"/>
              <a:t>Enkriptimi</a:t>
            </a:r>
            <a:r>
              <a:rPr sz="4000" b="1" dirty="0" smtClean="0"/>
              <a:t> </a:t>
            </a:r>
            <a:r>
              <a:rPr lang="en-US" sz="4000" b="1" dirty="0" smtClean="0"/>
              <a:t>I</a:t>
            </a:r>
            <a:r>
              <a:rPr sz="4000" b="1" dirty="0" smtClean="0"/>
              <a:t> file </a:t>
            </a:r>
            <a:r>
              <a:rPr sz="4000" b="1" dirty="0" err="1" smtClean="0"/>
              <a:t>sistemit</a:t>
            </a:r>
            <a:endParaRPr sz="40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80411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Pjesa</a:t>
            </a:r>
            <a:r>
              <a:rPr dirty="0" smtClean="0"/>
              <a:t> me e </a:t>
            </a:r>
            <a:r>
              <a:rPr dirty="0" err="1" smtClean="0"/>
              <a:t>madhe</a:t>
            </a:r>
            <a:r>
              <a:rPr dirty="0" smtClean="0"/>
              <a:t> e </a:t>
            </a:r>
            <a:r>
              <a:rPr dirty="0" err="1" smtClean="0"/>
              <a:t>perdoruesve</a:t>
            </a:r>
            <a:r>
              <a:rPr dirty="0" smtClean="0"/>
              <a:t> </a:t>
            </a:r>
            <a:r>
              <a:rPr dirty="0" err="1" smtClean="0"/>
              <a:t>nuk</a:t>
            </a:r>
            <a:r>
              <a:rPr dirty="0" smtClean="0"/>
              <a:t> do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logohen</a:t>
            </a:r>
            <a:r>
              <a:rPr dirty="0" smtClean="0"/>
              <a:t> ne </a:t>
            </a:r>
            <a:r>
              <a:rPr dirty="0" err="1" smtClean="0"/>
              <a:t>nje</a:t>
            </a:r>
            <a:r>
              <a:rPr dirty="0" smtClean="0"/>
              <a:t> server </a:t>
            </a:r>
            <a:r>
              <a:rPr dirty="0" err="1" smtClean="0"/>
              <a:t>direkt</a:t>
            </a:r>
            <a:r>
              <a:rPr dirty="0" smtClean="0"/>
              <a:t> 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aksesuar</a:t>
            </a:r>
            <a:r>
              <a:rPr dirty="0" smtClean="0"/>
              <a:t> filet e </a:t>
            </a:r>
            <a:r>
              <a:rPr dirty="0" err="1" smtClean="0"/>
              <a:t>tyre</a:t>
            </a:r>
            <a:r>
              <a:rPr dirty="0" smtClean="0"/>
              <a:t> me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dhena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 vend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kesaj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drive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folder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ndahet</a:t>
            </a:r>
            <a:r>
              <a:rPr lang="en-US" dirty="0" smtClean="0"/>
              <a:t>/share (I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folder I </a:t>
            </a:r>
            <a:r>
              <a:rPr lang="en-US" dirty="0" err="1" smtClean="0"/>
              <a:t>ndare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aksesojne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e </a:t>
            </a:r>
            <a:r>
              <a:rPr lang="en-US" dirty="0" err="1" smtClean="0"/>
              <a:t>fileve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rrjetit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ndihmuar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aksesit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paautorizuar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driveve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folderave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e </a:t>
            </a:r>
            <a:r>
              <a:rPr lang="en-US" dirty="0" err="1" smtClean="0"/>
              <a:t>ndarjes</a:t>
            </a:r>
            <a:r>
              <a:rPr lang="en-US" dirty="0" smtClean="0"/>
              <a:t> se </a:t>
            </a:r>
            <a:r>
              <a:rPr lang="en-US" dirty="0" err="1" smtClean="0"/>
              <a:t>bashku</a:t>
            </a:r>
            <a:r>
              <a:rPr lang="en-US" dirty="0" smtClean="0"/>
              <a:t> me </a:t>
            </a:r>
            <a:r>
              <a:rPr lang="en-US" dirty="0" err="1" smtClean="0"/>
              <a:t>lejet</a:t>
            </a:r>
            <a:r>
              <a:rPr lang="en-US" dirty="0" smtClean="0"/>
              <a:t> NTFS (duke mare </a:t>
            </a:r>
            <a:r>
              <a:rPr lang="en-US" dirty="0" err="1" smtClean="0"/>
              <a:t>parasysh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folderi</a:t>
            </a:r>
            <a:r>
              <a:rPr lang="en-US" dirty="0" smtClean="0"/>
              <a:t> I </a:t>
            </a:r>
            <a:r>
              <a:rPr lang="en-US" dirty="0" err="1" smtClean="0"/>
              <a:t>ndare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NTFS).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Kur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perdorues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duhet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aksesoje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ndarje</a:t>
            </a:r>
            <a:r>
              <a:rPr dirty="0" smtClean="0"/>
              <a:t> ne </a:t>
            </a:r>
            <a:r>
              <a:rPr dirty="0" err="1" smtClean="0"/>
              <a:t>rrjet</a:t>
            </a:r>
            <a:r>
              <a:rPr dirty="0" smtClean="0"/>
              <a:t> </a:t>
            </a:r>
            <a:r>
              <a:rPr dirty="0" err="1" smtClean="0"/>
              <a:t>ai</a:t>
            </a:r>
            <a:r>
              <a:rPr dirty="0" smtClean="0"/>
              <a:t>/</a:t>
            </a:r>
            <a:r>
              <a:rPr dirty="0" err="1" smtClean="0"/>
              <a:t>ajo</a:t>
            </a:r>
            <a:r>
              <a:rPr dirty="0" smtClean="0"/>
              <a:t> do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aksesoje</a:t>
            </a:r>
            <a:r>
              <a:rPr dirty="0" smtClean="0"/>
              <a:t> ate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njihet</a:t>
            </a:r>
            <a:r>
              <a:rPr dirty="0" smtClean="0"/>
              <a:t> </a:t>
            </a:r>
            <a:r>
              <a:rPr dirty="0" err="1" smtClean="0"/>
              <a:t>si</a:t>
            </a:r>
            <a:r>
              <a:rPr dirty="0" smtClean="0"/>
              <a:t> UNC,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cili</a:t>
            </a:r>
            <a:r>
              <a:rPr dirty="0" smtClean="0"/>
              <a:t>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dirty="0" smtClean="0"/>
              <a:t>\\</a:t>
            </a:r>
            <a:r>
              <a:rPr dirty="0"/>
              <a:t>servername\sharename. </a:t>
            </a:r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Sharing Folders/</a:t>
            </a:r>
            <a:r>
              <a:rPr dirty="0" err="1" smtClean="0"/>
              <a:t>Ndarja</a:t>
            </a:r>
            <a:r>
              <a:rPr dirty="0" smtClean="0"/>
              <a:t> e </a:t>
            </a:r>
            <a:r>
              <a:rPr smtClean="0"/>
              <a:t>folderave</a:t>
            </a:r>
            <a:endParaRPr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5215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Lejet</a:t>
            </a:r>
            <a:r>
              <a:rPr dirty="0" smtClean="0"/>
              <a:t> per share/</a:t>
            </a:r>
            <a:r>
              <a:rPr dirty="0" err="1" smtClean="0"/>
              <a:t>ndarje</a:t>
            </a:r>
            <a:r>
              <a:rPr dirty="0" smtClean="0"/>
              <a:t> </a:t>
            </a:r>
            <a:r>
              <a:rPr dirty="0" err="1" smtClean="0"/>
              <a:t>jane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gatshme</a:t>
            </a:r>
            <a:r>
              <a:rPr dirty="0" smtClean="0"/>
              <a:t> </a:t>
            </a:r>
            <a:r>
              <a:rPr dirty="0" err="1" smtClean="0"/>
              <a:t>si</a:t>
            </a:r>
            <a:r>
              <a:rPr dirty="0" smtClean="0"/>
              <a:t> me </a:t>
            </a:r>
            <a:r>
              <a:rPr dirty="0" err="1" smtClean="0"/>
              <a:t>poshte</a:t>
            </a:r>
            <a:r>
              <a:rPr dirty="0" smtClean="0"/>
              <a:t>:</a:t>
            </a:r>
            <a:endParaRPr dirty="0"/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smtClean="0"/>
              <a:t>Full </a:t>
            </a:r>
            <a:r>
              <a:rPr lang="en-US" sz="2353" dirty="0" smtClean="0"/>
              <a:t>control/</a:t>
            </a:r>
            <a:r>
              <a:rPr lang="en-US" sz="2353" dirty="0" err="1" smtClean="0"/>
              <a:t>kontroll</a:t>
            </a:r>
            <a:r>
              <a:rPr lang="en-US" sz="2353" dirty="0" smtClean="0"/>
              <a:t> I </a:t>
            </a:r>
            <a:r>
              <a:rPr lang="en-US" sz="2353" dirty="0" err="1" smtClean="0"/>
              <a:t>plote</a:t>
            </a:r>
            <a:endParaRPr lang="en-US" sz="2353" dirty="0" smtClean="0"/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smtClean="0"/>
              <a:t>Change/</a:t>
            </a:r>
            <a:r>
              <a:rPr lang="en-US" sz="2353" dirty="0" err="1" smtClean="0"/>
              <a:t>ndryshim</a:t>
            </a:r>
            <a:endParaRPr lang="en-US" sz="2353" dirty="0" smtClean="0"/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smtClean="0"/>
              <a:t>Read/</a:t>
            </a:r>
            <a:r>
              <a:rPr lang="en-US" sz="2353" dirty="0" err="1" smtClean="0"/>
              <a:t>Lexim</a:t>
            </a:r>
            <a:endParaRPr lang="en-US" sz="2353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Meqe</a:t>
            </a:r>
            <a:r>
              <a:rPr dirty="0" smtClean="0"/>
              <a:t> </a:t>
            </a:r>
            <a:r>
              <a:rPr dirty="0" err="1" smtClean="0"/>
              <a:t>perdoruesi</a:t>
            </a:r>
            <a:r>
              <a:rPr dirty="0" err="1" smtClean="0"/>
              <a:t>t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jene</a:t>
            </a:r>
            <a:r>
              <a:rPr dirty="0" smtClean="0"/>
              <a:t> </a:t>
            </a:r>
            <a:r>
              <a:rPr dirty="0" err="1" smtClean="0"/>
              <a:t>anetare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grupeve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ndrsyhme</a:t>
            </a:r>
            <a:r>
              <a:rPr dirty="0" smtClean="0"/>
              <a:t>, </a:t>
            </a:r>
            <a:r>
              <a:rPr dirty="0" err="1" smtClean="0"/>
              <a:t>eshte</a:t>
            </a:r>
            <a:r>
              <a:rPr dirty="0" smtClean="0"/>
              <a:t> e </a:t>
            </a:r>
            <a:r>
              <a:rPr dirty="0" err="1" smtClean="0"/>
              <a:t>mundur</a:t>
            </a:r>
            <a:r>
              <a:rPr dirty="0" smtClean="0"/>
              <a:t> per </a:t>
            </a:r>
            <a:r>
              <a:rPr dirty="0" err="1" smtClean="0"/>
              <a:t>ata</a:t>
            </a:r>
            <a:r>
              <a:rPr dirty="0" smtClean="0"/>
              <a:t>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kene</a:t>
            </a:r>
            <a:r>
              <a:rPr dirty="0" smtClean="0"/>
              <a:t> </a:t>
            </a:r>
            <a:r>
              <a:rPr dirty="0" err="1" smtClean="0"/>
              <a:t>bashkesi</a:t>
            </a:r>
            <a:r>
              <a:rPr dirty="0" smtClean="0"/>
              <a:t> t </a:t>
            </a:r>
            <a:r>
              <a:rPr dirty="0" err="1" smtClean="0"/>
              <a:t>endryshme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lejeve</a:t>
            </a:r>
            <a:r>
              <a:rPr dirty="0" smtClean="0"/>
              <a:t> </a:t>
            </a:r>
            <a:r>
              <a:rPr dirty="0" err="1" smtClean="0"/>
              <a:t>ekplicite</a:t>
            </a:r>
            <a:r>
              <a:rPr dirty="0" smtClean="0"/>
              <a:t> per </a:t>
            </a:r>
            <a:r>
              <a:rPr dirty="0" err="1" smtClean="0"/>
              <a:t>nje</a:t>
            </a:r>
            <a:r>
              <a:rPr dirty="0" smtClean="0"/>
              <a:t> file </a:t>
            </a:r>
            <a:r>
              <a:rPr dirty="0" err="1" smtClean="0"/>
              <a:t>apo</a:t>
            </a:r>
            <a:r>
              <a:rPr dirty="0" smtClean="0"/>
              <a:t> folder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vecante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ndodh</a:t>
            </a:r>
            <a:r>
              <a:rPr lang="en-US" dirty="0" smtClean="0"/>
              <a:t>, </a:t>
            </a:r>
            <a:r>
              <a:rPr lang="en-US" dirty="0" err="1" smtClean="0"/>
              <a:t>lejet</a:t>
            </a:r>
            <a:r>
              <a:rPr lang="en-US" dirty="0" smtClean="0"/>
              <a:t> </a:t>
            </a:r>
            <a:r>
              <a:rPr lang="en-US" dirty="0" err="1" smtClean="0"/>
              <a:t>kombinohen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formuar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</a:t>
            </a:r>
            <a:r>
              <a:rPr lang="en-US" dirty="0" err="1" smtClean="0"/>
              <a:t>efektive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</a:t>
            </a:r>
            <a:r>
              <a:rPr lang="en-US" dirty="0" err="1" smtClean="0"/>
              <a:t>aktuale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logohen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aksesohet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file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njr</a:t>
            </a:r>
            <a:r>
              <a:rPr lang="en-US" dirty="0" smtClean="0"/>
              <a:t> folder.	</a:t>
            </a:r>
            <a:endParaRPr lang="en-US" sz="235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Share </a:t>
            </a:r>
            <a:r>
              <a:rPr dirty="0" smtClean="0"/>
              <a:t>Permissions/</a:t>
            </a:r>
            <a:r>
              <a:rPr dirty="0" err="1" smtClean="0"/>
              <a:t>Lejet</a:t>
            </a:r>
            <a:r>
              <a:rPr dirty="0" smtClean="0"/>
              <a:t> e </a:t>
            </a:r>
            <a:r>
              <a:rPr dirty="0" err="1" smtClean="0"/>
              <a:t>ndarjes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Network </a:t>
            </a:r>
            <a:r>
              <a:rPr dirty="0" smtClean="0"/>
              <a:t>Discovery and Browsing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1097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Ne  </a:t>
            </a:r>
            <a:r>
              <a:rPr lang="en-US" sz="2400" dirty="0"/>
              <a:t>Windows Server 2003, </a:t>
            </a:r>
            <a:r>
              <a:rPr lang="en-US" sz="2400" dirty="0" err="1" smtClean="0"/>
              <a:t>juve</a:t>
            </a:r>
            <a:r>
              <a:rPr lang="en-US" sz="2400" dirty="0" smtClean="0"/>
              <a:t> </a:t>
            </a:r>
            <a:r>
              <a:rPr lang="en-US" sz="2400" dirty="0" err="1" smtClean="0"/>
              <a:t>ju</a:t>
            </a:r>
            <a:r>
              <a:rPr lang="en-US" sz="2400" dirty="0" smtClean="0"/>
              <a:t> </a:t>
            </a:r>
            <a:r>
              <a:rPr lang="en-US" sz="2400" dirty="0" err="1" smtClean="0"/>
              <a:t>duhen</a:t>
            </a:r>
            <a:r>
              <a:rPr lang="en-US" sz="2400" dirty="0" smtClean="0"/>
              <a:t> </a:t>
            </a:r>
            <a:r>
              <a:rPr lang="en-US" sz="2400" dirty="0" err="1" smtClean="0"/>
              <a:t>vetem</a:t>
            </a:r>
            <a:r>
              <a:rPr lang="en-US" sz="2400" dirty="0" smtClean="0"/>
              <a:t> </a:t>
            </a:r>
            <a:r>
              <a:rPr lang="en-US" sz="2400" dirty="0" err="1" smtClean="0"/>
              <a:t>dy</a:t>
            </a:r>
            <a:r>
              <a:rPr lang="en-US" sz="2400" dirty="0" smtClean="0"/>
              <a:t> </a:t>
            </a:r>
            <a:r>
              <a:rPr lang="en-US" sz="2400" dirty="0" err="1" smtClean="0"/>
              <a:t>sherbime</a:t>
            </a:r>
            <a:r>
              <a:rPr lang="en-US" sz="2400" dirty="0" smtClean="0"/>
              <a:t> per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ofruar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aksesuar</a:t>
            </a:r>
            <a:r>
              <a:rPr lang="en-US" sz="2400" dirty="0" smtClean="0"/>
              <a:t> </a:t>
            </a:r>
            <a:r>
              <a:rPr lang="en-US" sz="2400" dirty="0" err="1" smtClean="0"/>
              <a:t>foldera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ndare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dirty="0" err="1" smtClean="0"/>
              <a:t>Sherbimi</a:t>
            </a:r>
            <a:r>
              <a:rPr lang="en-US" sz="2400" dirty="0" smtClean="0"/>
              <a:t> per Workstation </a:t>
            </a:r>
            <a:r>
              <a:rPr lang="en-US" sz="2400" dirty="0" err="1" smtClean="0"/>
              <a:t>ju</a:t>
            </a:r>
            <a:r>
              <a:rPr lang="en-US" sz="2400" dirty="0" smtClean="0"/>
              <a:t> </a:t>
            </a:r>
            <a:r>
              <a:rPr lang="en-US" sz="2400" dirty="0" err="1" smtClean="0"/>
              <a:t>lejon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aksesoni</a:t>
            </a:r>
            <a:r>
              <a:rPr lang="en-US" sz="2400" dirty="0" smtClean="0"/>
              <a:t> </a:t>
            </a:r>
            <a:r>
              <a:rPr lang="en-US" sz="2400" dirty="0" err="1" smtClean="0"/>
              <a:t>foldera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printera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ndare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dirty="0" err="1" smtClean="0"/>
              <a:t>Sherbimi</a:t>
            </a:r>
            <a:r>
              <a:rPr lang="en-US" sz="2400" dirty="0" smtClean="0"/>
              <a:t> per server </a:t>
            </a:r>
            <a:r>
              <a:rPr lang="en-US" sz="2400" dirty="0" err="1" smtClean="0"/>
              <a:t>ju</a:t>
            </a:r>
            <a:r>
              <a:rPr lang="en-US" sz="2400" dirty="0" smtClean="0"/>
              <a:t> </a:t>
            </a:r>
            <a:r>
              <a:rPr lang="en-US" sz="2400" dirty="0" err="1" smtClean="0"/>
              <a:t>lejon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ofroni</a:t>
            </a:r>
            <a:r>
              <a:rPr lang="en-US" sz="2400" dirty="0" smtClean="0"/>
              <a:t> </a:t>
            </a:r>
            <a:r>
              <a:rPr lang="en-US" sz="2400" dirty="0" err="1" smtClean="0"/>
              <a:t>sherbimin</a:t>
            </a:r>
            <a:r>
              <a:rPr lang="en-US" sz="2400" dirty="0" smtClean="0"/>
              <a:t> per </a:t>
            </a:r>
            <a:r>
              <a:rPr lang="en-US" sz="2400" dirty="0" err="1" smtClean="0"/>
              <a:t>ndarje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fileve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folderave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 smtClean="0"/>
              <a:t>Duke </a:t>
            </a:r>
            <a:r>
              <a:rPr lang="en-US" sz="2400" dirty="0" err="1" smtClean="0"/>
              <a:t>filluar</a:t>
            </a:r>
            <a:r>
              <a:rPr lang="en-US" sz="2400" dirty="0" smtClean="0"/>
              <a:t> </a:t>
            </a:r>
            <a:r>
              <a:rPr lang="en-US" sz="2400" dirty="0" err="1" smtClean="0"/>
              <a:t>nga</a:t>
            </a:r>
            <a:r>
              <a:rPr lang="en-US" sz="2400" dirty="0" smtClean="0"/>
              <a:t> Windows </a:t>
            </a:r>
            <a:r>
              <a:rPr lang="en-US" sz="2400" dirty="0"/>
              <a:t>Server 2008</a:t>
            </a:r>
            <a:r>
              <a:rPr lang="en-US" sz="2400" dirty="0" smtClean="0"/>
              <a:t>, </a:t>
            </a:r>
            <a:r>
              <a:rPr lang="en-US" sz="2400" dirty="0" err="1" smtClean="0"/>
              <a:t>juve</a:t>
            </a:r>
            <a:r>
              <a:rPr lang="en-US" sz="2400" dirty="0" smtClean="0"/>
              <a:t> </a:t>
            </a:r>
            <a:r>
              <a:rPr lang="en-US" sz="2400" dirty="0" err="1" smtClean="0"/>
              <a:t>ju</a:t>
            </a:r>
            <a:r>
              <a:rPr lang="en-US" sz="2400" dirty="0" smtClean="0"/>
              <a:t> </a:t>
            </a:r>
            <a:r>
              <a:rPr lang="en-US" sz="2400" dirty="0" err="1" smtClean="0"/>
              <a:t>duhet</a:t>
            </a:r>
            <a:r>
              <a:rPr lang="en-US" sz="2400" dirty="0" smtClean="0"/>
              <a:t> </a:t>
            </a:r>
            <a:r>
              <a:rPr lang="en-US" sz="2400" dirty="0" err="1" smtClean="0"/>
              <a:t>qe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aktivizoni</a:t>
            </a:r>
            <a:r>
              <a:rPr lang="en-US" sz="2400" dirty="0" smtClean="0"/>
              <a:t> </a:t>
            </a:r>
            <a:r>
              <a:rPr lang="en-US" sz="2400" dirty="0" err="1" smtClean="0"/>
              <a:t>sherbimet</a:t>
            </a:r>
            <a:r>
              <a:rPr lang="en-US" sz="2400" dirty="0" smtClean="0"/>
              <a:t> e </a:t>
            </a:r>
            <a:r>
              <a:rPr lang="en-US" sz="2400" dirty="0" err="1" smtClean="0"/>
              <a:t>rrjetit</a:t>
            </a:r>
            <a:r>
              <a:rPr lang="en-US" sz="2400" dirty="0" smtClean="0"/>
              <a:t> </a:t>
            </a:r>
            <a:r>
              <a:rPr lang="en-US" sz="2400" dirty="0" err="1" smtClean="0"/>
              <a:t>tek</a:t>
            </a:r>
            <a:r>
              <a:rPr lang="en-US" sz="2400" dirty="0" smtClean="0"/>
              <a:t> </a:t>
            </a:r>
            <a:r>
              <a:rPr lang="en-US" sz="2400" dirty="0" err="1" smtClean="0"/>
              <a:t>opasioni</a:t>
            </a:r>
            <a:r>
              <a:rPr lang="en-US" sz="2400" dirty="0" smtClean="0"/>
              <a:t>  Advanced </a:t>
            </a:r>
            <a:r>
              <a:rPr lang="en-US" sz="2400" dirty="0"/>
              <a:t>Sharing </a:t>
            </a:r>
            <a:r>
              <a:rPr lang="en-US" sz="2400" dirty="0" err="1" smtClean="0"/>
              <a:t>tek</a:t>
            </a:r>
            <a:r>
              <a:rPr lang="en-US" sz="2400" dirty="0" smtClean="0"/>
              <a:t> Network </a:t>
            </a:r>
            <a:r>
              <a:rPr lang="en-US" sz="2400" dirty="0"/>
              <a:t>and Sharing Center.</a:t>
            </a:r>
          </a:p>
          <a:p>
            <a:pPr lvl="1"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80411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Ndarja</a:t>
            </a:r>
            <a:r>
              <a:rPr dirty="0" smtClean="0"/>
              <a:t> administrative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folder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ndare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perdorur</a:t>
            </a:r>
            <a:r>
              <a:rPr dirty="0" smtClean="0"/>
              <a:t> </a:t>
            </a:r>
            <a:r>
              <a:rPr dirty="0" err="1" smtClean="0"/>
              <a:t>zakonisht</a:t>
            </a:r>
            <a:r>
              <a:rPr dirty="0" smtClean="0"/>
              <a:t> per </a:t>
            </a:r>
            <a:r>
              <a:rPr dirty="0" err="1" smtClean="0"/>
              <a:t>qellime</a:t>
            </a:r>
            <a:r>
              <a:rPr dirty="0" smtClean="0"/>
              <a:t> administrative </a:t>
            </a:r>
            <a:r>
              <a:rPr dirty="0" err="1" smtClean="0"/>
              <a:t>dhe</a:t>
            </a:r>
            <a:r>
              <a:rPr dirty="0" smtClean="0"/>
              <a:t> </a:t>
            </a:r>
            <a:r>
              <a:rPr dirty="0" err="1" smtClean="0"/>
              <a:t>zakonisht</a:t>
            </a:r>
            <a:r>
              <a:rPr dirty="0" smtClean="0"/>
              <a:t>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ndare</a:t>
            </a:r>
            <a:r>
              <a:rPr dirty="0" smtClean="0"/>
              <a:t>. 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folder </a:t>
            </a:r>
            <a:r>
              <a:rPr dirty="0" err="1" smtClean="0"/>
              <a:t>apo</a:t>
            </a:r>
            <a:r>
              <a:rPr dirty="0" smtClean="0"/>
              <a:t> drive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behet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fshehur</a:t>
            </a:r>
            <a:r>
              <a:rPr dirty="0" smtClean="0"/>
              <a:t>, </a:t>
            </a:r>
            <a:r>
              <a:rPr dirty="0" err="1" smtClean="0"/>
              <a:t>emri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ndarjes</a:t>
            </a:r>
            <a:r>
              <a:rPr dirty="0" smtClean="0"/>
              <a:t> </a:t>
            </a:r>
            <a:r>
              <a:rPr dirty="0" err="1" smtClean="0"/>
              <a:t>duhet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kete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$ ne fund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tij</a:t>
            </a:r>
            <a:r>
              <a:rPr dirty="0" smtClean="0"/>
              <a:t>. 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smtClean="0"/>
              <a:t>Ne </a:t>
            </a:r>
            <a:r>
              <a:rPr dirty="0" err="1" smtClean="0"/>
              <a:t>kerkim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folder </a:t>
            </a:r>
            <a:r>
              <a:rPr dirty="0" err="1" smtClean="0"/>
              <a:t>apo</a:t>
            </a:r>
            <a:r>
              <a:rPr dirty="0" smtClean="0"/>
              <a:t> drive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fshehur</a:t>
            </a:r>
            <a:r>
              <a:rPr dirty="0" smtClean="0"/>
              <a:t> </a:t>
            </a:r>
            <a:r>
              <a:rPr dirty="0" err="1" smtClean="0"/>
              <a:t>nuk</a:t>
            </a:r>
            <a:r>
              <a:rPr dirty="0" smtClean="0"/>
              <a:t> </a:t>
            </a:r>
            <a:r>
              <a:rPr dirty="0" err="1" smtClean="0"/>
              <a:t>duket</a:t>
            </a:r>
            <a:r>
              <a:rPr dirty="0" smtClean="0"/>
              <a:t>, </a:t>
            </a:r>
            <a:r>
              <a:rPr dirty="0" err="1" smtClean="0"/>
              <a:t>juve</a:t>
            </a:r>
            <a:r>
              <a:rPr dirty="0" smtClean="0"/>
              <a:t>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duhet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perdorni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emer</a:t>
            </a:r>
            <a:r>
              <a:rPr dirty="0" smtClean="0"/>
              <a:t> UNC per ta </a:t>
            </a:r>
            <a:r>
              <a:rPr dirty="0" err="1" smtClean="0"/>
              <a:t>gjetur</a:t>
            </a:r>
            <a:r>
              <a:rPr dirty="0" smtClean="0"/>
              <a:t>,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cili</a:t>
            </a:r>
            <a:r>
              <a:rPr dirty="0" smtClean="0"/>
              <a:t> </a:t>
            </a:r>
            <a:r>
              <a:rPr dirty="0" err="1" smtClean="0"/>
              <a:t>perfhsin</a:t>
            </a:r>
            <a:r>
              <a:rPr dirty="0" smtClean="0"/>
              <a:t> </a:t>
            </a:r>
            <a:r>
              <a:rPr dirty="0" err="1" smtClean="0"/>
              <a:t>edhe</a:t>
            </a:r>
            <a:r>
              <a:rPr dirty="0" smtClean="0"/>
              <a:t> </a:t>
            </a:r>
            <a:r>
              <a:rPr dirty="0" err="1" smtClean="0"/>
              <a:t>emrin</a:t>
            </a:r>
            <a:r>
              <a:rPr dirty="0" smtClean="0"/>
              <a:t> e </a:t>
            </a:r>
            <a:r>
              <a:rPr dirty="0" err="1" smtClean="0"/>
              <a:t>ndjarjes</a:t>
            </a:r>
            <a:r>
              <a:rPr dirty="0" smtClean="0"/>
              <a:t> (duke </a:t>
            </a:r>
            <a:r>
              <a:rPr dirty="0" err="1" smtClean="0"/>
              <a:t>perfshire</a:t>
            </a:r>
            <a:r>
              <a:rPr dirty="0" smtClean="0"/>
              <a:t> $).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smtClean="0"/>
              <a:t>Ne </a:t>
            </a:r>
            <a:r>
              <a:rPr dirty="0" err="1" smtClean="0"/>
              <a:t>menyre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paracaktuar</a:t>
            </a:r>
            <a:r>
              <a:rPr dirty="0" smtClean="0"/>
              <a:t>,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gjithe</a:t>
            </a:r>
            <a:r>
              <a:rPr dirty="0" smtClean="0"/>
              <a:t> </a:t>
            </a:r>
            <a:r>
              <a:rPr dirty="0" err="1" smtClean="0"/>
              <a:t>volumet</a:t>
            </a:r>
            <a:r>
              <a:rPr dirty="0" smtClean="0"/>
              <a:t> ne hard drive </a:t>
            </a:r>
            <a:r>
              <a:rPr dirty="0" err="1" smtClean="0"/>
              <a:t>kane</a:t>
            </a:r>
            <a:r>
              <a:rPr dirty="0" smtClean="0"/>
              <a:t> </a:t>
            </a:r>
            <a:r>
              <a:rPr dirty="0" err="1" smtClean="0"/>
              <a:t>ndarje</a:t>
            </a:r>
            <a:r>
              <a:rPr dirty="0" smtClean="0"/>
              <a:t> </a:t>
            </a:r>
            <a:r>
              <a:rPr dirty="0" err="1" smtClean="0"/>
              <a:t>automatike</a:t>
            </a:r>
            <a:r>
              <a:rPr dirty="0" smtClean="0"/>
              <a:t> </a:t>
            </a:r>
            <a:r>
              <a:rPr dirty="0" err="1" smtClean="0"/>
              <a:t>sipas</a:t>
            </a:r>
            <a:r>
              <a:rPr dirty="0" smtClean="0"/>
              <a:t> </a:t>
            </a:r>
            <a:r>
              <a:rPr dirty="0" err="1" smtClean="0"/>
              <a:t>emrti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tyre</a:t>
            </a:r>
            <a:r>
              <a:rPr dirty="0" smtClean="0"/>
              <a:t> me </a:t>
            </a:r>
            <a:r>
              <a:rPr dirty="0" err="1" smtClean="0"/>
              <a:t>shkronja</a:t>
            </a:r>
            <a:r>
              <a:rPr dirty="0" smtClean="0"/>
              <a:t> </a:t>
            </a:r>
            <a:r>
              <a:rPr dirty="0" smtClean="0"/>
              <a:t>(</a:t>
            </a:r>
            <a:r>
              <a:rPr dirty="0"/>
              <a:t>C$, D$, E$, and so on).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Edhe</a:t>
            </a:r>
            <a:r>
              <a:rPr dirty="0" smtClean="0"/>
              <a:t> </a:t>
            </a:r>
            <a:r>
              <a:rPr dirty="0" err="1" smtClean="0"/>
              <a:t>ndarje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tjera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fshehura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krijohen</a:t>
            </a:r>
            <a:r>
              <a:rPr dirty="0" smtClean="0"/>
              <a:t> </a:t>
            </a:r>
            <a:r>
              <a:rPr dirty="0" err="1" smtClean="0"/>
              <a:t>sipas</a:t>
            </a:r>
            <a:r>
              <a:rPr dirty="0" smtClean="0"/>
              <a:t> </a:t>
            </a:r>
            <a:r>
              <a:rPr dirty="0" err="1" smtClean="0"/>
              <a:t>nevojave</a:t>
            </a:r>
            <a:r>
              <a:rPr dirty="0" smtClean="0"/>
              <a:t> per </a:t>
            </a:r>
            <a:r>
              <a:rPr dirty="0" err="1" smtClean="0"/>
              <a:t>foldera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vecante</a:t>
            </a:r>
            <a:r>
              <a:rPr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4000" b="1" dirty="0" smtClean="0"/>
              <a:t>Administrative </a:t>
            </a:r>
            <a:r>
              <a:rPr sz="4000" b="1" dirty="0" smtClean="0"/>
              <a:t>Shares/</a:t>
            </a:r>
            <a:r>
              <a:rPr sz="4000" b="1" dirty="0" err="1" smtClean="0"/>
              <a:t>Ndarjet</a:t>
            </a:r>
            <a:r>
              <a:rPr sz="4000" b="1" dirty="0" smtClean="0"/>
              <a:t> administrative</a:t>
            </a:r>
            <a:endParaRPr sz="4000" b="1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17089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Shume</a:t>
            </a:r>
            <a:r>
              <a:rPr dirty="0" smtClean="0"/>
              <a:t> </a:t>
            </a:r>
            <a:r>
              <a:rPr dirty="0" err="1" smtClean="0"/>
              <a:t>perdorues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ndajne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njejtin</a:t>
            </a:r>
            <a:r>
              <a:rPr dirty="0" smtClean="0"/>
              <a:t> </a:t>
            </a:r>
            <a:r>
              <a:rPr dirty="0" smtClean="0"/>
              <a:t>printer.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553" dirty="0" err="1" smtClean="0"/>
              <a:t>Kjo</a:t>
            </a:r>
            <a:r>
              <a:rPr lang="en-US" sz="2553" dirty="0" smtClean="0"/>
              <a:t> </a:t>
            </a:r>
            <a:r>
              <a:rPr lang="en-US" sz="2553" dirty="0" err="1" smtClean="0"/>
              <a:t>eshte</a:t>
            </a:r>
            <a:r>
              <a:rPr lang="en-US" sz="2553" dirty="0" smtClean="0"/>
              <a:t> </a:t>
            </a:r>
            <a:r>
              <a:rPr lang="en-US" sz="2553" dirty="0" err="1" smtClean="0"/>
              <a:t>nje</a:t>
            </a:r>
            <a:r>
              <a:rPr lang="en-US" sz="2553" dirty="0" smtClean="0"/>
              <a:t> </a:t>
            </a:r>
            <a:r>
              <a:rPr lang="en-US" sz="2553" dirty="0" err="1" smtClean="0"/>
              <a:t>zgjidhje</a:t>
            </a:r>
            <a:r>
              <a:rPr lang="en-US" sz="2553" dirty="0" smtClean="0"/>
              <a:t> </a:t>
            </a:r>
            <a:r>
              <a:rPr lang="en-US" sz="2553" dirty="0" err="1" smtClean="0"/>
              <a:t>efektive</a:t>
            </a:r>
            <a:r>
              <a:rPr lang="en-US" sz="2553" dirty="0" smtClean="0"/>
              <a:t> me </a:t>
            </a:r>
            <a:r>
              <a:rPr lang="en-US" sz="2553" dirty="0" err="1" smtClean="0"/>
              <a:t>koston</a:t>
            </a:r>
            <a:r>
              <a:rPr lang="en-US" sz="2553" dirty="0" smtClean="0"/>
              <a:t> </a:t>
            </a:r>
            <a:r>
              <a:rPr lang="en-US" sz="2553" dirty="0" err="1" smtClean="0"/>
              <a:t>kur</a:t>
            </a:r>
            <a:r>
              <a:rPr lang="en-US" sz="2553" dirty="0" smtClean="0"/>
              <a:t> </a:t>
            </a:r>
            <a:r>
              <a:rPr lang="en-US" sz="2553" dirty="0" err="1" smtClean="0"/>
              <a:t>ju</a:t>
            </a:r>
            <a:r>
              <a:rPr lang="en-US" sz="2553" dirty="0" smtClean="0"/>
              <a:t> </a:t>
            </a:r>
            <a:r>
              <a:rPr lang="en-US" sz="2553" dirty="0" err="1" smtClean="0"/>
              <a:t>keni</a:t>
            </a:r>
            <a:r>
              <a:rPr lang="en-US" sz="2553" dirty="0" smtClean="0"/>
              <a:t> </a:t>
            </a:r>
            <a:r>
              <a:rPr lang="en-US" sz="2553" dirty="0" err="1" smtClean="0"/>
              <a:t>punonjes</a:t>
            </a:r>
            <a:r>
              <a:rPr lang="en-US" sz="2553" dirty="0" smtClean="0"/>
              <a:t> </a:t>
            </a:r>
            <a:r>
              <a:rPr lang="en-US" sz="2553" dirty="0" err="1" smtClean="0"/>
              <a:t>te</a:t>
            </a:r>
            <a:r>
              <a:rPr lang="en-US" sz="2553" dirty="0" smtClean="0"/>
              <a:t> </a:t>
            </a:r>
            <a:r>
              <a:rPr lang="en-US" sz="2553" dirty="0" err="1" smtClean="0"/>
              <a:t>shumte</a:t>
            </a:r>
            <a:r>
              <a:rPr lang="en-US" sz="2553" dirty="0" smtClean="0"/>
              <a:t>, </a:t>
            </a:r>
            <a:r>
              <a:rPr lang="en-US" sz="2553" dirty="0" err="1" smtClean="0"/>
              <a:t>por</a:t>
            </a:r>
            <a:r>
              <a:rPr lang="en-US" sz="2553" dirty="0" smtClean="0"/>
              <a:t> ne </a:t>
            </a:r>
            <a:r>
              <a:rPr lang="en-US" sz="2553" dirty="0" err="1" smtClean="0"/>
              <a:t>hapesira</a:t>
            </a:r>
            <a:r>
              <a:rPr lang="en-US" sz="2553" dirty="0" smtClean="0"/>
              <a:t> </a:t>
            </a:r>
            <a:r>
              <a:rPr lang="en-US" sz="2553" dirty="0" err="1" smtClean="0"/>
              <a:t>te</a:t>
            </a:r>
            <a:r>
              <a:rPr lang="en-US" sz="2553" dirty="0" smtClean="0"/>
              <a:t> </a:t>
            </a:r>
            <a:r>
              <a:rPr lang="en-US" sz="2553" dirty="0" err="1" smtClean="0"/>
              <a:t>ndryshme</a:t>
            </a:r>
            <a:r>
              <a:rPr lang="en-US" sz="2553" dirty="0" smtClean="0"/>
              <a:t>. </a:t>
            </a:r>
            <a:endParaRPr lang="en-US" sz="2553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smtClean="0"/>
              <a:t>Si </a:t>
            </a:r>
            <a:r>
              <a:rPr dirty="0" err="1" smtClean="0"/>
              <a:t>nje</a:t>
            </a:r>
            <a:r>
              <a:rPr dirty="0" smtClean="0"/>
              <a:t> administrator,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instaloni</a:t>
            </a:r>
            <a:r>
              <a:rPr dirty="0" smtClean="0"/>
              <a:t> 2 </a:t>
            </a:r>
            <a:r>
              <a:rPr dirty="0" err="1" smtClean="0"/>
              <a:t>tipe</a:t>
            </a:r>
            <a:r>
              <a:rPr dirty="0" smtClean="0"/>
              <a:t> </a:t>
            </a:r>
            <a:r>
              <a:rPr dirty="0" err="1" smtClean="0"/>
              <a:t>printerash</a:t>
            </a:r>
            <a:r>
              <a:rPr dirty="0" smtClean="0"/>
              <a:t>: </a:t>
            </a:r>
            <a:r>
              <a:rPr dirty="0" err="1" smtClean="0"/>
              <a:t>lokal</a:t>
            </a:r>
            <a:r>
              <a:rPr dirty="0" smtClean="0"/>
              <a:t> </a:t>
            </a:r>
            <a:r>
              <a:rPr dirty="0" err="1" smtClean="0"/>
              <a:t>dhe</a:t>
            </a:r>
            <a:r>
              <a:rPr dirty="0" smtClean="0"/>
              <a:t> ne </a:t>
            </a:r>
            <a:r>
              <a:rPr dirty="0" err="1" smtClean="0"/>
              <a:t>rrjet</a:t>
            </a:r>
            <a:r>
              <a:rPr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Network </a:t>
            </a:r>
            <a:r>
              <a:rPr dirty="0" smtClean="0"/>
              <a:t>Printing/</a:t>
            </a:r>
            <a:r>
              <a:rPr dirty="0" err="1" smtClean="0"/>
              <a:t>Printimi</a:t>
            </a:r>
            <a:r>
              <a:rPr dirty="0" smtClean="0"/>
              <a:t> ne </a:t>
            </a:r>
            <a:r>
              <a:rPr dirty="0" err="1" smtClean="0"/>
              <a:t>rrjet</a:t>
            </a: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865" y="3810000"/>
            <a:ext cx="6808270" cy="1795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26591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Kue</a:t>
            </a:r>
            <a:r>
              <a:rPr dirty="0" smtClean="0"/>
              <a:t>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instaloni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printer </a:t>
            </a:r>
            <a:r>
              <a:rPr dirty="0" err="1" smtClean="0"/>
              <a:t>fizikisht</a:t>
            </a:r>
            <a:r>
              <a:rPr dirty="0" smtClean="0"/>
              <a:t>, 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cilin</a:t>
            </a:r>
            <a:r>
              <a:rPr dirty="0" smtClean="0"/>
              <a:t> </a:t>
            </a:r>
            <a:r>
              <a:rPr dirty="0" err="1" smtClean="0"/>
              <a:t>Microsofti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referohet</a:t>
            </a:r>
            <a:r>
              <a:rPr dirty="0" smtClean="0"/>
              <a:t> </a:t>
            </a:r>
            <a:r>
              <a:rPr dirty="0" err="1" smtClean="0"/>
              <a:t>si</a:t>
            </a:r>
            <a:r>
              <a:rPr dirty="0" smtClean="0"/>
              <a:t> </a:t>
            </a:r>
            <a:r>
              <a:rPr dirty="0" err="1" smtClean="0"/>
              <a:t>pajisje</a:t>
            </a:r>
            <a:r>
              <a:rPr dirty="0" smtClean="0"/>
              <a:t> </a:t>
            </a:r>
            <a:r>
              <a:rPr dirty="0" err="1" smtClean="0"/>
              <a:t>printimi</a:t>
            </a:r>
            <a:r>
              <a:rPr dirty="0" smtClean="0"/>
              <a:t>, </a:t>
            </a:r>
            <a:r>
              <a:rPr dirty="0" err="1" smtClean="0"/>
              <a:t>fillimisht</a:t>
            </a:r>
            <a:r>
              <a:rPr dirty="0" smtClean="0"/>
              <a:t> </a:t>
            </a:r>
            <a:r>
              <a:rPr dirty="0" err="1" smtClean="0"/>
              <a:t>printeri</a:t>
            </a:r>
            <a:r>
              <a:rPr dirty="0" smtClean="0"/>
              <a:t> </a:t>
            </a:r>
            <a:r>
              <a:rPr dirty="0" err="1" smtClean="0"/>
              <a:t>duhet</a:t>
            </a:r>
            <a:r>
              <a:rPr dirty="0" smtClean="0"/>
              <a:t> </a:t>
            </a:r>
            <a:r>
              <a:rPr dirty="0" err="1" smtClean="0"/>
              <a:t>lidhur</a:t>
            </a:r>
            <a:r>
              <a:rPr dirty="0" smtClean="0"/>
              <a:t> </a:t>
            </a:r>
            <a:r>
              <a:rPr dirty="0" err="1" smtClean="0"/>
              <a:t>dhe</a:t>
            </a:r>
            <a:r>
              <a:rPr dirty="0" smtClean="0"/>
              <a:t> me pas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ndizet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Me pas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printer </a:t>
            </a:r>
            <a:r>
              <a:rPr lang="en-US" dirty="0" err="1" smtClean="0"/>
              <a:t>logjik</a:t>
            </a:r>
            <a:r>
              <a:rPr lang="en-US" dirty="0" smtClean="0"/>
              <a:t> (</a:t>
            </a:r>
            <a:r>
              <a:rPr lang="en-US" dirty="0" err="1" smtClean="0"/>
              <a:t>Microsifti</a:t>
            </a:r>
            <a:r>
              <a:rPr lang="en-US" dirty="0" smtClean="0"/>
              <a:t> I </a:t>
            </a:r>
            <a:r>
              <a:rPr lang="en-US" dirty="0" err="1" smtClean="0"/>
              <a:t>referohet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printer), I </a:t>
            </a:r>
            <a:r>
              <a:rPr lang="en-US" dirty="0" err="1" smtClean="0"/>
              <a:t>cili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odroje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nderfaqe</a:t>
            </a:r>
            <a:r>
              <a:rPr lang="en-US" dirty="0" smtClean="0"/>
              <a:t> </a:t>
            </a:r>
            <a:r>
              <a:rPr lang="en-US" dirty="0" err="1" smtClean="0"/>
              <a:t>softuerike</a:t>
            </a:r>
            <a:r>
              <a:rPr lang="en-US" dirty="0" smtClean="0"/>
              <a:t> midis </a:t>
            </a:r>
            <a:r>
              <a:rPr lang="en-US" dirty="0" err="1" smtClean="0"/>
              <a:t>pajisjes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aplikacioneve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printer,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ngarkoni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driver </a:t>
            </a:r>
            <a:r>
              <a:rPr lang="en-US" dirty="0" err="1" smtClean="0"/>
              <a:t>printimi</a:t>
            </a:r>
            <a:r>
              <a:rPr lang="en-US" dirty="0" smtClean="0"/>
              <a:t>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vepron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perkthyes</a:t>
            </a:r>
            <a:r>
              <a:rPr lang="en-US" dirty="0" smtClean="0"/>
              <a:t> per </a:t>
            </a:r>
            <a:r>
              <a:rPr lang="en-US" dirty="0" err="1" smtClean="0"/>
              <a:t>Windowsin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egzekutohe</a:t>
            </a:r>
            <a:r>
              <a:rPr lang="en-US" dirty="0" smtClean="0"/>
              <a:t> </a:t>
            </a:r>
            <a:r>
              <a:rPr lang="en-US" dirty="0" err="1" smtClean="0"/>
              <a:t>ketu</a:t>
            </a:r>
            <a:r>
              <a:rPr lang="en-US" dirty="0" smtClean="0"/>
              <a:t>, </a:t>
            </a:r>
            <a:r>
              <a:rPr lang="en-US" dirty="0" err="1" smtClean="0"/>
              <a:t>keshtu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shqetesheni</a:t>
            </a:r>
            <a:r>
              <a:rPr lang="en-US" dirty="0" smtClean="0"/>
              <a:t> per </a:t>
            </a:r>
            <a:r>
              <a:rPr lang="en-US" dirty="0" err="1" smtClean="0"/>
              <a:t>secifikat</a:t>
            </a:r>
            <a:r>
              <a:rPr lang="en-US" dirty="0" smtClean="0"/>
              <a:t> e </a:t>
            </a:r>
            <a:r>
              <a:rPr lang="en-US" dirty="0" err="1" smtClean="0"/>
              <a:t>harduerit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printerit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gjuhes</a:t>
            </a:r>
            <a:r>
              <a:rPr lang="en-US" dirty="0" smtClean="0"/>
              <a:t> se </a:t>
            </a:r>
            <a:r>
              <a:rPr lang="en-US" dirty="0" err="1" smtClean="0"/>
              <a:t>printerit</a:t>
            </a:r>
            <a:r>
              <a:rPr lang="en-US"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4400" b="1" dirty="0" smtClean="0"/>
              <a:t>Printing in </a:t>
            </a:r>
            <a:r>
              <a:rPr sz="4400" b="1" dirty="0" smtClean="0"/>
              <a:t>Windows/</a:t>
            </a:r>
            <a:r>
              <a:rPr sz="4400" b="1" dirty="0" err="1" smtClean="0"/>
              <a:t>Printimi</a:t>
            </a:r>
            <a:r>
              <a:rPr sz="4400" b="1" dirty="0" smtClean="0"/>
              <a:t> ne Windows</a:t>
            </a:r>
            <a:endParaRPr sz="4400" b="1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19943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Kur</a:t>
            </a:r>
            <a:r>
              <a:rPr dirty="0" smtClean="0"/>
              <a:t>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keni</a:t>
            </a:r>
            <a:r>
              <a:rPr dirty="0" smtClean="0"/>
              <a:t> </a:t>
            </a:r>
            <a:r>
              <a:rPr dirty="0" err="1" smtClean="0"/>
              <a:t>lejen</a:t>
            </a:r>
            <a:r>
              <a:rPr dirty="0" smtClean="0"/>
              <a:t> e </a:t>
            </a:r>
            <a:r>
              <a:rPr dirty="0" err="1" smtClean="0"/>
              <a:t>duhur</a:t>
            </a:r>
            <a:r>
              <a:rPr dirty="0" smtClean="0"/>
              <a:t> 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shtuar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printer </a:t>
            </a:r>
            <a:r>
              <a:rPr dirty="0" err="1" smtClean="0"/>
              <a:t>lokal</a:t>
            </a:r>
            <a:r>
              <a:rPr dirty="0" smtClean="0"/>
              <a:t> </a:t>
            </a:r>
            <a:r>
              <a:rPr dirty="0" err="1" smtClean="0"/>
              <a:t>ose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printer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ndare</a:t>
            </a:r>
            <a:r>
              <a:rPr dirty="0" smtClean="0"/>
              <a:t> ne </a:t>
            </a:r>
            <a:r>
              <a:rPr dirty="0" err="1" smtClean="0"/>
              <a:t>largesi</a:t>
            </a:r>
            <a:r>
              <a:rPr dirty="0" smtClean="0"/>
              <a:t>,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muns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perdorni</a:t>
            </a:r>
            <a:r>
              <a:rPr dirty="0" smtClean="0"/>
              <a:t>  Add </a:t>
            </a:r>
            <a:r>
              <a:rPr dirty="0"/>
              <a:t>Printer Wizard </a:t>
            </a:r>
            <a:r>
              <a:rPr dirty="0" smtClean="0"/>
              <a:t>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instaluar</a:t>
            </a:r>
            <a:r>
              <a:rPr dirty="0" smtClean="0"/>
              <a:t> </a:t>
            </a:r>
            <a:r>
              <a:rPr dirty="0" err="1" smtClean="0"/>
              <a:t>printerin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printer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instaluar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shfaqet</a:t>
            </a:r>
            <a:r>
              <a:rPr lang="en-US" dirty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folderin</a:t>
            </a:r>
            <a:r>
              <a:rPr lang="en-US" dirty="0" smtClean="0"/>
              <a:t> </a:t>
            </a:r>
            <a:r>
              <a:rPr dirty="0" smtClean="0"/>
              <a:t>Devices </a:t>
            </a:r>
            <a:r>
              <a:rPr dirty="0"/>
              <a:t>and </a:t>
            </a:r>
            <a:r>
              <a:rPr dirty="0" smtClean="0"/>
              <a:t>Printers, </a:t>
            </a:r>
            <a:r>
              <a:rPr dirty="0" err="1" smtClean="0"/>
              <a:t>po</a:t>
            </a:r>
            <a:r>
              <a:rPr dirty="0" smtClean="0"/>
              <a:t> </a:t>
            </a:r>
            <a:r>
              <a:rPr dirty="0" err="1" smtClean="0"/>
              <a:t>ashtu</a:t>
            </a:r>
            <a:r>
              <a:rPr dirty="0" smtClean="0"/>
              <a:t> </a:t>
            </a:r>
            <a:r>
              <a:rPr dirty="0" err="1" smtClean="0"/>
              <a:t>edhe</a:t>
            </a:r>
            <a:r>
              <a:rPr dirty="0" smtClean="0"/>
              <a:t> ne  </a:t>
            </a:r>
            <a:r>
              <a:rPr dirty="0"/>
              <a:t>Device Manager.</a:t>
            </a:r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Installing </a:t>
            </a:r>
            <a:r>
              <a:rPr dirty="0" smtClean="0"/>
              <a:t>Printers/</a:t>
            </a:r>
            <a:r>
              <a:rPr dirty="0" err="1" smtClean="0"/>
              <a:t>Instalimi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printerave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733800"/>
            <a:ext cx="2080305" cy="17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3718050"/>
            <a:ext cx="2080305" cy="1811250"/>
          </a:xfrm>
          <a:prstGeom prst="rect">
            <a:avLst/>
          </a:prstGeom>
        </p:spPr>
      </p:pic>
      <p:cxnSp>
        <p:nvCxnSpPr>
          <p:cNvPr id="6" name="Curved Connector 5"/>
          <p:cNvCxnSpPr>
            <a:stCxn id="3" idx="3"/>
            <a:endCxn id="4" idx="0"/>
          </p:cNvCxnSpPr>
          <p:nvPr/>
        </p:nvCxnSpPr>
        <p:spPr>
          <a:xfrm flipV="1">
            <a:off x="4366305" y="3718050"/>
            <a:ext cx="4446248" cy="913500"/>
          </a:xfrm>
          <a:prstGeom prst="curvedConnector4">
            <a:avLst>
              <a:gd name="adj1" fmla="val 48586"/>
              <a:gd name="adj2" fmla="val 196062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45 -0.00208 L 0.08645 -0.00208 C 0.10013 -0.00301 0.1138 -0.00301 0.12747 -0.0044 C 0.12877 -0.0044 0.12994 -0.00579 0.13112 -0.00648 C 0.13424 -0.0081 0.13672 -0.00856 0.13958 -0.01088 C 0.14127 -0.01204 0.1427 -0.01435 0.14453 -0.01504 C 0.14765 -0.01643 0.15091 -0.01643 0.15416 -0.01736 C 0.15651 -0.01782 0.15898 -0.01852 0.16145 -0.01944 C 0.16302 -0.01991 0.16458 -0.02083 0.16627 -0.02153 C 0.16823 -0.02245 0.17031 -0.02268 0.17226 -0.02361 C 0.17474 -0.025 0.17708 -0.02662 0.17955 -0.02801 C 0.18073 -0.0287 0.1819 -0.02963 0.1832 -0.03009 L 0.18919 -0.03241 C 0.19218 -0.03495 0.19453 -0.0375 0.19765 -0.03866 C 0.20013 -0.03981 0.2026 -0.04004 0.20494 -0.04097 C 0.20625 -0.04143 0.20742 -0.04259 0.20859 -0.04305 C 0.21185 -0.04467 0.21823 -0.04745 0.21823 -0.04745 C 0.21992 -0.04884 0.22148 -0.05046 0.22304 -0.05162 C 0.22838 -0.05579 0.22578 -0.05162 0.23164 -0.0581 C 0.2388 -0.0662 0.23411 -0.06227 0.2401 -0.07106 C 0.24114 -0.07268 0.24257 -0.07361 0.24362 -0.07523 C 0.24505 -0.07731 0.24596 -0.08009 0.24726 -0.08171 C 0.24987 -0.08518 0.25286 -0.08657 0.25573 -0.08819 C 0.25703 -0.09051 0.25846 -0.09213 0.25937 -0.09467 C 0.26015 -0.09653 0.26015 -0.09907 0.26067 -0.10116 C 0.26132 -0.10417 0.26198 -0.10717 0.26302 -0.10972 C 0.26406 -0.11227 0.26549 -0.11412 0.26666 -0.1162 C 0.2733 -0.15139 0.26536 -0.10717 0.27031 -0.14213 C 0.27096 -0.14653 0.27213 -0.15046 0.27265 -0.15486 C 0.27448 -0.16805 0.27343 -0.16065 0.2763 -0.17639 C 0.27669 -0.1787 0.27682 -0.18102 0.2776 -0.18287 L 0.27994 -0.18935 C 0.28294 -0.20509 0.2806 -0.19907 0.28606 -0.20879 C 0.28828 -0.22106 0.28528 -0.21088 0.29088 -0.21736 C 0.29231 -0.21898 0.2931 -0.22199 0.29453 -0.22384 C 0.29596 -0.22569 0.29765 -0.22662 0.29935 -0.22801 C 0.30052 -0.23032 0.30143 -0.2331 0.30299 -0.23449 C 0.30442 -0.23611 0.30625 -0.23588 0.30781 -0.2368 C 0.30898 -0.23727 0.31015 -0.23842 0.31145 -0.23889 C 0.3138 -0.23981 0.31627 -0.24004 0.31875 -0.24097 C 0.31992 -0.24143 0.32109 -0.24259 0.32226 -0.24305 C 0.32395 -0.24398 0.32552 -0.24467 0.32721 -0.24537 C 0.32955 -0.24606 0.33203 -0.24629 0.33437 -0.24745 C 0.35247 -0.25555 0.33424 -0.24768 0.34531 -0.25602 C 0.34687 -0.25717 0.34856 -0.25741 0.35013 -0.2581 C 0.36341 -0.25741 0.37682 -0.25879 0.3901 -0.25602 C 0.39179 -0.25579 0.39231 -0.25139 0.39375 -0.24954 C 0.39518 -0.24768 0.397 -0.24699 0.39856 -0.24537 C 0.40898 -0.23426 0.40208 -0.23889 0.40937 -0.23449 C 0.41067 -0.2331 0.41172 -0.23148 0.41302 -0.23032 C 0.41419 -0.22917 0.41562 -0.22917 0.41666 -0.22801 C 0.42916 -0.21574 0.4194 -0.22222 0.4276 -0.21736 C 0.43659 -0.20671 0.42552 -0.22037 0.43489 -0.20648 C 0.43593 -0.20486 0.43737 -0.20393 0.43841 -0.20231 C 0.44192 -0.19699 0.44218 -0.19583 0.44453 -0.18935 C 0.44492 -0.18727 0.44492 -0.18472 0.4457 -0.18287 C 0.44661 -0.18079 0.44856 -0.18079 0.44935 -0.1787 C 0.45065 -0.17477 0.45039 -0.16944 0.45182 -0.16574 L 0.45416 -0.15926 L 0.45547 -0.13773 L 0.45299 -0.13565 L 0.45299 -0.13565 " pathEditMode="relative" ptsTypes="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0654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Printera</a:t>
            </a:r>
            <a:r>
              <a:rPr dirty="0" err="1" smtClean="0"/>
              <a:t>t</a:t>
            </a:r>
            <a:r>
              <a:rPr dirty="0" smtClean="0"/>
              <a:t> e </a:t>
            </a:r>
            <a:r>
              <a:rPr dirty="0" err="1" smtClean="0"/>
              <a:t>rrjetit</a:t>
            </a:r>
            <a:r>
              <a:rPr dirty="0" smtClean="0"/>
              <a:t> </a:t>
            </a:r>
            <a:r>
              <a:rPr dirty="0" err="1" smtClean="0"/>
              <a:t>perdoren</a:t>
            </a:r>
            <a:r>
              <a:rPr dirty="0" smtClean="0"/>
              <a:t> </a:t>
            </a:r>
            <a:r>
              <a:rPr dirty="0" err="1" smtClean="0"/>
              <a:t>zakonisht</a:t>
            </a:r>
            <a:r>
              <a:rPr dirty="0" smtClean="0"/>
              <a:t> </a:t>
            </a:r>
            <a:r>
              <a:rPr dirty="0" err="1" smtClean="0"/>
              <a:t>nga</a:t>
            </a:r>
            <a:r>
              <a:rPr dirty="0" smtClean="0"/>
              <a:t> me </a:t>
            </a:r>
            <a:r>
              <a:rPr dirty="0" err="1" smtClean="0"/>
              <a:t>shume</a:t>
            </a:r>
            <a:r>
              <a:rPr dirty="0" smtClean="0"/>
              <a:t> </a:t>
            </a:r>
            <a:r>
              <a:rPr dirty="0" err="1" smtClean="0"/>
              <a:t>sesa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perdorues</a:t>
            </a:r>
            <a:r>
              <a:rPr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me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printuar</a:t>
            </a:r>
            <a:r>
              <a:rPr lang="en-US" dirty="0" smtClean="0"/>
              <a:t>, </a:t>
            </a:r>
            <a:r>
              <a:rPr lang="en-US" dirty="0" err="1" smtClean="0"/>
              <a:t>printeri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bllokohet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perdoruesve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presin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dokumentat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printohen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blini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printer </a:t>
            </a:r>
            <a:r>
              <a:rPr lang="en-US" dirty="0" smtClean="0"/>
              <a:t>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shpejte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me </a:t>
            </a:r>
            <a:r>
              <a:rPr lang="en-US" dirty="0" err="1" smtClean="0"/>
              <a:t>printera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quajtur</a:t>
            </a:r>
            <a:r>
              <a:rPr lang="en-US" dirty="0" smtClean="0"/>
              <a:t> “</a:t>
            </a:r>
            <a:r>
              <a:rPr lang="en-US" dirty="0" err="1" smtClean="0"/>
              <a:t>pishine</a:t>
            </a:r>
            <a:r>
              <a:rPr lang="en-US" dirty="0" smtClean="0"/>
              <a:t>” me </a:t>
            </a:r>
            <a:r>
              <a:rPr lang="en-US" dirty="0" err="1" smtClean="0"/>
              <a:t>printera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vepron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printer I </a:t>
            </a:r>
            <a:r>
              <a:rPr lang="en-US" dirty="0" err="1" smtClean="0"/>
              <a:t>vetem</a:t>
            </a:r>
            <a:r>
              <a:rPr lang="en-US" dirty="0" smtClean="0"/>
              <a:t> virtual me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radhe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vetme</a:t>
            </a:r>
            <a:r>
              <a:rPr lang="en-US" dirty="0" smtClean="0"/>
              <a:t> </a:t>
            </a:r>
            <a:r>
              <a:rPr lang="en-US" dirty="0" err="1" smtClean="0"/>
              <a:t>printimi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Pedoruesit</a:t>
            </a:r>
            <a:r>
              <a:rPr lang="en-US" dirty="0" smtClean="0"/>
              <a:t> </a:t>
            </a:r>
            <a:r>
              <a:rPr lang="en-US" dirty="0" err="1" smtClean="0"/>
              <a:t>printojne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printer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punet</a:t>
            </a:r>
            <a:r>
              <a:rPr lang="en-US" dirty="0" smtClean="0"/>
              <a:t> e </a:t>
            </a:r>
            <a:r>
              <a:rPr lang="en-US" dirty="0" err="1" smtClean="0"/>
              <a:t>printimit</a:t>
            </a:r>
            <a:r>
              <a:rPr lang="en-US" dirty="0" smtClean="0"/>
              <a:t> </a:t>
            </a:r>
            <a:r>
              <a:rPr lang="en-US" dirty="0" err="1" smtClean="0"/>
              <a:t>shperndahen</a:t>
            </a:r>
            <a:r>
              <a:rPr lang="en-US" dirty="0" smtClean="0"/>
              <a:t> </a:t>
            </a:r>
            <a:r>
              <a:rPr lang="en-US" dirty="0" err="1" smtClean="0"/>
              <a:t>pergjate</a:t>
            </a:r>
            <a:r>
              <a:rPr lang="en-US" dirty="0" smtClean="0"/>
              <a:t> </a:t>
            </a:r>
            <a:r>
              <a:rPr lang="en-US" dirty="0" err="1" smtClean="0"/>
              <a:t>printerave</a:t>
            </a:r>
            <a:r>
              <a:rPr lang="en-US" dirty="0" smtClean="0"/>
              <a:t> ne </a:t>
            </a:r>
            <a:r>
              <a:rPr lang="en-US" dirty="0" err="1" smtClean="0"/>
              <a:t>pishine</a:t>
            </a:r>
            <a:r>
              <a:rPr lang="en-US"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Printer </a:t>
            </a:r>
            <a:r>
              <a:rPr dirty="0" smtClean="0"/>
              <a:t>Pools/ </a:t>
            </a:r>
            <a:r>
              <a:rPr dirty="0" err="1" smtClean="0"/>
              <a:t>pishina</a:t>
            </a:r>
            <a:r>
              <a:rPr dirty="0"/>
              <a:t> </a:t>
            </a:r>
            <a:r>
              <a:rPr dirty="0" smtClean="0"/>
              <a:t>e </a:t>
            </a:r>
            <a:r>
              <a:rPr dirty="0" err="1" smtClean="0"/>
              <a:t>printerave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4724400"/>
            <a:ext cx="2080305" cy="17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4724400"/>
            <a:ext cx="2080305" cy="179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4724400"/>
            <a:ext cx="2080305" cy="1795500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4" idx="1"/>
            <a:endCxn id="5" idx="3"/>
          </p:cNvCxnSpPr>
          <p:nvPr/>
        </p:nvCxnSpPr>
        <p:spPr>
          <a:xfrm flipH="1">
            <a:off x="4442505" y="5622150"/>
            <a:ext cx="434295" cy="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4" idx="3"/>
          </p:cNvCxnSpPr>
          <p:nvPr/>
        </p:nvCxnSpPr>
        <p:spPr>
          <a:xfrm flipH="1">
            <a:off x="6957105" y="5622150"/>
            <a:ext cx="434295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943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 </a:t>
            </a:r>
            <a:r>
              <a:rPr lang="en-US" dirty="0" err="1" smtClean="0"/>
              <a:t>pjesen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printerave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hapesire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gjere</a:t>
            </a:r>
            <a:r>
              <a:rPr lang="en-US" dirty="0" smtClean="0"/>
              <a:t> </a:t>
            </a:r>
            <a:r>
              <a:rPr lang="en-US" dirty="0" smtClean="0"/>
              <a:t>me </a:t>
            </a:r>
            <a:r>
              <a:rPr lang="en-US" dirty="0" err="1" smtClean="0"/>
              <a:t>opsione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opsione</a:t>
            </a:r>
            <a:r>
              <a:rPr lang="en-US" dirty="0" smtClean="0"/>
              <a:t> </a:t>
            </a:r>
            <a:r>
              <a:rPr lang="en-US" dirty="0" err="1" smtClean="0"/>
              <a:t>variojne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printer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tjetri</a:t>
            </a:r>
            <a:r>
              <a:rPr lang="en-US" dirty="0" smtClean="0"/>
              <a:t>,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aksesohen</a:t>
            </a:r>
            <a:r>
              <a:rPr lang="en-US" dirty="0" smtClean="0"/>
              <a:t> </a:t>
            </a:r>
            <a:r>
              <a:rPr lang="en-US" dirty="0" err="1" smtClean="0"/>
              <a:t>shpejt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thjeshte</a:t>
            </a:r>
            <a:r>
              <a:rPr lang="en-US" dirty="0" smtClean="0"/>
              <a:t> duke </a:t>
            </a:r>
            <a:r>
              <a:rPr lang="en-US" dirty="0" err="1" smtClean="0"/>
              <a:t>klikuar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djathten</a:t>
            </a:r>
            <a:r>
              <a:rPr lang="en-US" dirty="0" smtClean="0"/>
              <a:t> ne printer, ne </a:t>
            </a:r>
            <a:r>
              <a:rPr lang="en-US" dirty="0" err="1" smtClean="0"/>
              <a:t>folderin</a:t>
            </a:r>
            <a:r>
              <a:rPr lang="en-US" dirty="0" smtClean="0"/>
              <a:t> Devices </a:t>
            </a:r>
            <a:r>
              <a:rPr lang="en-US" dirty="0" smtClean="0"/>
              <a:t>and Printers </a:t>
            </a:r>
            <a:r>
              <a:rPr lang="en-US" dirty="0" smtClean="0"/>
              <a:t>duke </a:t>
            </a:r>
            <a:r>
              <a:rPr lang="en-US" dirty="0" err="1" smtClean="0"/>
              <a:t>perzgjedhur</a:t>
            </a:r>
            <a:r>
              <a:rPr lang="en-US" dirty="0" smtClean="0"/>
              <a:t> </a:t>
            </a:r>
            <a:r>
              <a:rPr lang="en-US" dirty="0" smtClean="0"/>
              <a:t>Printer </a:t>
            </a:r>
            <a:r>
              <a:rPr lang="en-US" dirty="0" smtClean="0"/>
              <a:t>Properties.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Printer </a:t>
            </a:r>
            <a:r>
              <a:rPr lang="en-US" dirty="0" smtClean="0"/>
              <a:t>Properties/</a:t>
            </a:r>
            <a:r>
              <a:rPr lang="en-US" dirty="0" err="1" smtClean="0"/>
              <a:t>Vetite</a:t>
            </a:r>
            <a:r>
              <a:rPr lang="en-US" dirty="0" smtClean="0"/>
              <a:t> e </a:t>
            </a:r>
            <a:r>
              <a:rPr lang="en-US" dirty="0" err="1" smtClean="0"/>
              <a:t>printerave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Objectives/</a:t>
            </a:r>
            <a:r>
              <a:rPr dirty="0" err="1" smtClean="0"/>
              <a:t>Objektiva</a:t>
            </a:r>
            <a:endParaRPr dirty="0"/>
          </a:p>
        </p:txBody>
      </p:sp>
      <p:sp>
        <p:nvSpPr>
          <p:cNvPr id="8195" name="Rectangle 22"/>
          <p:cNvSpPr>
            <a:spLocks noChangeArrowheads="1"/>
          </p:cNvSpPr>
          <p:nvPr/>
        </p:nvSpPr>
        <p:spPr bwMode="auto">
          <a:xfrm>
            <a:off x="1981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FontTx/>
              <a:buChar char="•"/>
            </a:pPr>
            <a:endParaRPr lang="en-US" altLang="en-US" sz="3200">
              <a:latin typeface="Franklin Gothic Book" panose="020B05030201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99978"/>
              </p:ext>
            </p:extLst>
          </p:nvPr>
        </p:nvGraphicFramePr>
        <p:xfrm>
          <a:off x="1981200" y="1458913"/>
          <a:ext cx="5410200" cy="210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743200"/>
              </a:tblGrid>
              <a:tr h="64032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koncepte</a:t>
                      </a:r>
                      <a:endParaRPr lang="en-US" sz="1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Objective Domain Description</a:t>
                      </a:r>
                      <a:endParaRPr lang="en-US" sz="1800" dirty="0"/>
                    </a:p>
                  </a:txBody>
                  <a:tcPr marT="45736" marB="45736"/>
                </a:tc>
              </a:tr>
              <a:tr h="146310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Hyrje</a:t>
                      </a:r>
                      <a:r>
                        <a:rPr lang="en-US" sz="1800" baseline="0" dirty="0" smtClean="0"/>
                        <a:t> ne </a:t>
                      </a:r>
                      <a:r>
                        <a:rPr lang="en-US" sz="1800" baseline="0" dirty="0" err="1" smtClean="0"/>
                        <a:t>drivet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ndara</a:t>
                      </a:r>
                      <a:r>
                        <a:rPr lang="en-US" sz="1800" baseline="0" dirty="0" smtClean="0"/>
                        <a:t> NTFS </a:t>
                      </a:r>
                      <a:r>
                        <a:rPr lang="en-US" sz="1800" baseline="0" dirty="0" err="1" smtClean="0"/>
                        <a:t>dhe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dosjet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r>
                        <a:rPr lang="en-US" sz="1800" dirty="0" smtClean="0"/>
                        <a:t>I </a:t>
                      </a:r>
                      <a:r>
                        <a:rPr lang="en-US" sz="1800" dirty="0" err="1" smtClean="0"/>
                        <a:t>hedhim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nje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printerave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r>
                        <a:rPr lang="en-US" sz="1800" dirty="0" err="1" smtClean="0"/>
                        <a:t>Aktivizimi</a:t>
                      </a:r>
                      <a:r>
                        <a:rPr lang="en-US" sz="1800" baseline="0" dirty="0" smtClean="0"/>
                        <a:t> I </a:t>
                      </a:r>
                      <a:r>
                        <a:rPr lang="en-US" sz="1800" baseline="0" dirty="0" err="1" smtClean="0"/>
                        <a:t>auditimit</a:t>
                      </a:r>
                      <a:endParaRPr lang="en-US" sz="1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kuptojme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sherbimet</a:t>
                      </a:r>
                      <a:r>
                        <a:rPr lang="en-US" sz="1800" dirty="0" smtClean="0"/>
                        <a:t> file </a:t>
                      </a:r>
                      <a:r>
                        <a:rPr lang="en-US" sz="1800" dirty="0" err="1" smtClean="0"/>
                        <a:t>dhe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sherbimet</a:t>
                      </a:r>
                      <a:r>
                        <a:rPr lang="en-US" sz="1800" dirty="0" smtClean="0"/>
                        <a:t> e </a:t>
                      </a:r>
                      <a:r>
                        <a:rPr lang="en-US" sz="1800" dirty="0" err="1" smtClean="0"/>
                        <a:t>printimit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endParaRPr lang="en-US" sz="1800" dirty="0"/>
                    </a:p>
                  </a:txBody>
                  <a:tcPr marT="45736" marB="45736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19943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Printerat</a:t>
            </a:r>
            <a:r>
              <a:rPr dirty="0" smtClean="0"/>
              <a:t> </a:t>
            </a:r>
            <a:r>
              <a:rPr dirty="0" err="1" smtClean="0"/>
              <a:t>konsiderohen</a:t>
            </a:r>
            <a:r>
              <a:rPr dirty="0" smtClean="0"/>
              <a:t> </a:t>
            </a:r>
            <a:r>
              <a:rPr dirty="0" err="1" smtClean="0"/>
              <a:t>si</a:t>
            </a:r>
            <a:r>
              <a:rPr dirty="0" smtClean="0"/>
              <a:t> </a:t>
            </a:r>
            <a:r>
              <a:rPr dirty="0" err="1" smtClean="0"/>
              <a:t>objekte</a:t>
            </a:r>
            <a:r>
              <a:rPr dirty="0" smtClean="0"/>
              <a:t> 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Ndaj</a:t>
            </a:r>
            <a:r>
              <a:rPr dirty="0" smtClean="0"/>
              <a:t>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caktoni</a:t>
            </a:r>
            <a:r>
              <a:rPr dirty="0" smtClean="0"/>
              <a:t> </a:t>
            </a:r>
            <a:r>
              <a:rPr dirty="0" err="1" smtClean="0"/>
              <a:t>leje</a:t>
            </a:r>
            <a:r>
              <a:rPr dirty="0" smtClean="0"/>
              <a:t> ne </a:t>
            </a:r>
            <a:r>
              <a:rPr dirty="0" err="1" smtClean="0"/>
              <a:t>nje</a:t>
            </a:r>
            <a:r>
              <a:rPr dirty="0" smtClean="0"/>
              <a:t> printer, ne </a:t>
            </a:r>
            <a:r>
              <a:rPr dirty="0" err="1" smtClean="0"/>
              <a:t>menyre</a:t>
            </a:r>
            <a:r>
              <a:rPr dirty="0" smtClean="0"/>
              <a:t>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specifikoni</a:t>
            </a:r>
            <a:r>
              <a:rPr dirty="0" smtClean="0"/>
              <a:t> se </a:t>
            </a:r>
            <a:r>
              <a:rPr dirty="0" err="1" smtClean="0"/>
              <a:t>kush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perdore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printer, </a:t>
            </a:r>
            <a:r>
              <a:rPr dirty="0" err="1" smtClean="0"/>
              <a:t>kush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ta </a:t>
            </a:r>
            <a:r>
              <a:rPr dirty="0" err="1" smtClean="0"/>
              <a:t>menaxhoje</a:t>
            </a:r>
            <a:r>
              <a:rPr dirty="0" smtClean="0"/>
              <a:t> ate, </a:t>
            </a:r>
            <a:r>
              <a:rPr dirty="0" err="1" smtClean="0"/>
              <a:t>dhe</a:t>
            </a:r>
            <a:r>
              <a:rPr dirty="0" smtClean="0"/>
              <a:t> </a:t>
            </a:r>
            <a:r>
              <a:rPr dirty="0" err="1" smtClean="0"/>
              <a:t>kush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menaxhoje</a:t>
            </a:r>
            <a:r>
              <a:rPr dirty="0" smtClean="0"/>
              <a:t> </a:t>
            </a:r>
            <a:r>
              <a:rPr dirty="0" err="1" smtClean="0"/>
              <a:t>punet</a:t>
            </a:r>
            <a:r>
              <a:rPr dirty="0" smtClean="0"/>
              <a:t> e </a:t>
            </a:r>
            <a:r>
              <a:rPr dirty="0" err="1" smtClean="0"/>
              <a:t>printimit</a:t>
            </a:r>
            <a:r>
              <a:rPr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Printer </a:t>
            </a:r>
            <a:r>
              <a:rPr dirty="0" smtClean="0"/>
              <a:t>Permissions/</a:t>
            </a:r>
            <a:r>
              <a:rPr dirty="0" err="1" smtClean="0"/>
              <a:t>Lejet</a:t>
            </a:r>
            <a:r>
              <a:rPr dirty="0" smtClean="0"/>
              <a:t> e </a:t>
            </a:r>
            <a:r>
              <a:rPr dirty="0" err="1" smtClean="0"/>
              <a:t>printimit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533400" y="2895600"/>
            <a:ext cx="10515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Ne </a:t>
            </a:r>
            <a:r>
              <a:rPr lang="en-US" altLang="en-US" dirty="0" err="1" smtClean="0"/>
              <a:t>menyre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paracaktuar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printimit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caktohen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gjitheve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grup</a:t>
            </a:r>
            <a:r>
              <a:rPr lang="en-US" altLang="en-US" dirty="0" smtClean="0"/>
              <a:t>. </a:t>
            </a:r>
          </a:p>
          <a:p>
            <a:r>
              <a:rPr lang="en-US" altLang="en-US" dirty="0" err="1" smtClean="0"/>
              <a:t>Nese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limitioni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kush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printoje</a:t>
            </a:r>
            <a:r>
              <a:rPr lang="en-US" altLang="en-US" dirty="0" smtClean="0"/>
              <a:t> ne printer, </a:t>
            </a:r>
            <a:r>
              <a:rPr lang="en-US" altLang="en-US" dirty="0" err="1" smtClean="0"/>
              <a:t>juve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fshini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grupin</a:t>
            </a:r>
            <a:r>
              <a:rPr lang="en-US" altLang="en-US" dirty="0" smtClean="0"/>
              <a:t> Everyone 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shtoni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tjeter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tjeter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caktoni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lejen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printuar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grupi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r>
              <a:rPr lang="en-US" altLang="en-US" dirty="0" err="1" smtClean="0"/>
              <a:t>Rekomandohet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grupet</a:t>
            </a:r>
            <a:r>
              <a:rPr lang="en-US" altLang="en-US" dirty="0" smtClean="0"/>
              <a:t> ne vend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perdoruesve</a:t>
            </a:r>
            <a:r>
              <a:rPr lang="en-US" altLang="en-US" dirty="0" smtClean="0"/>
              <a:t>. </a:t>
            </a:r>
          </a:p>
          <a:p>
            <a:r>
              <a:rPr lang="en-US" altLang="en-US" dirty="0" err="1" smtClean="0"/>
              <a:t>Nejlloj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per file,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hiqni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printuar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23267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Kur</a:t>
            </a:r>
            <a:r>
              <a:rPr dirty="0" smtClean="0"/>
              <a:t> </a:t>
            </a:r>
            <a:r>
              <a:rPr dirty="0" err="1" smtClean="0"/>
              <a:t>pajisja</a:t>
            </a:r>
            <a:r>
              <a:rPr dirty="0" smtClean="0"/>
              <a:t> e </a:t>
            </a:r>
            <a:r>
              <a:rPr dirty="0" err="1" smtClean="0"/>
              <a:t>printimit</a:t>
            </a:r>
            <a:r>
              <a:rPr dirty="0" smtClean="0"/>
              <a:t> </a:t>
            </a:r>
            <a:r>
              <a:rPr dirty="0" err="1" smtClean="0"/>
              <a:t>eshte</a:t>
            </a:r>
            <a:r>
              <a:rPr dirty="0" smtClean="0"/>
              <a:t> e </a:t>
            </a:r>
            <a:r>
              <a:rPr dirty="0" err="1" smtClean="0"/>
              <a:t>gatshme</a:t>
            </a:r>
            <a:r>
              <a:rPr dirty="0" smtClean="0"/>
              <a:t>, </a:t>
            </a:r>
            <a:r>
              <a:rPr dirty="0" err="1" smtClean="0"/>
              <a:t>spooleri</a:t>
            </a:r>
            <a:r>
              <a:rPr dirty="0" smtClean="0"/>
              <a:t> </a:t>
            </a:r>
            <a:r>
              <a:rPr dirty="0" err="1" smtClean="0"/>
              <a:t>gjen</a:t>
            </a:r>
            <a:r>
              <a:rPr dirty="0" smtClean="0"/>
              <a:t> </a:t>
            </a:r>
            <a:r>
              <a:rPr dirty="0" err="1" smtClean="0"/>
              <a:t>punen</a:t>
            </a:r>
            <a:r>
              <a:rPr dirty="0" smtClean="0"/>
              <a:t> </a:t>
            </a:r>
            <a:r>
              <a:rPr dirty="0" err="1" smtClean="0"/>
              <a:t>tjeter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printimit</a:t>
            </a:r>
            <a:r>
              <a:rPr dirty="0" smtClean="0"/>
              <a:t> </a:t>
            </a:r>
            <a:r>
              <a:rPr dirty="0" err="1" smtClean="0"/>
              <a:t>dhe</a:t>
            </a:r>
            <a:r>
              <a:rPr dirty="0" smtClean="0"/>
              <a:t> e con ate </a:t>
            </a:r>
            <a:r>
              <a:rPr dirty="0" err="1" smtClean="0"/>
              <a:t>tek</a:t>
            </a:r>
            <a:r>
              <a:rPr dirty="0" smtClean="0"/>
              <a:t> </a:t>
            </a:r>
            <a:r>
              <a:rPr dirty="0" err="1" smtClean="0"/>
              <a:t>pajisja</a:t>
            </a:r>
            <a:r>
              <a:rPr dirty="0" smtClean="0"/>
              <a:t> e </a:t>
            </a:r>
            <a:r>
              <a:rPr dirty="0" err="1" smtClean="0"/>
              <a:t>printimit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paracaktuar</a:t>
            </a:r>
            <a:r>
              <a:rPr lang="en-US" dirty="0" smtClean="0"/>
              <a:t> </a:t>
            </a:r>
            <a:r>
              <a:rPr lang="en-US" dirty="0" err="1" smtClean="0"/>
              <a:t>folderi</a:t>
            </a:r>
            <a:r>
              <a:rPr lang="en-US" dirty="0" smtClean="0"/>
              <a:t> spooler </a:t>
            </a:r>
            <a:r>
              <a:rPr lang="en-US" dirty="0" err="1" smtClean="0"/>
              <a:t>lokalizohet</a:t>
            </a:r>
            <a:r>
              <a:rPr lang="en-US" dirty="0" smtClean="0"/>
              <a:t> ne </a:t>
            </a:r>
            <a:r>
              <a:rPr dirty="0" smtClean="0"/>
              <a:t>C</a:t>
            </a:r>
            <a:r>
              <a:rPr dirty="0"/>
              <a:t>:\</a:t>
            </a:r>
            <a:r>
              <a:rPr dirty="0" smtClean="0"/>
              <a:t>Windows\System32\Spool\Printers</a:t>
            </a:r>
            <a:r>
              <a:rPr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Nese</a:t>
            </a:r>
            <a:r>
              <a:rPr dirty="0" smtClean="0"/>
              <a:t>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keni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server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perballon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numer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madh</a:t>
            </a:r>
            <a:r>
              <a:rPr dirty="0" smtClean="0"/>
              <a:t> </a:t>
            </a:r>
            <a:r>
              <a:rPr dirty="0" err="1" smtClean="0"/>
              <a:t>punesh</a:t>
            </a:r>
            <a:r>
              <a:rPr dirty="0" smtClean="0"/>
              <a:t> </a:t>
            </a:r>
            <a:r>
              <a:rPr dirty="0" err="1" smtClean="0"/>
              <a:t>printimit</a:t>
            </a:r>
            <a:r>
              <a:rPr dirty="0" smtClean="0"/>
              <a:t>, </a:t>
            </a:r>
            <a:r>
              <a:rPr dirty="0" err="1" smtClean="0"/>
              <a:t>sigurohuni</a:t>
            </a:r>
            <a:r>
              <a:rPr dirty="0" smtClean="0"/>
              <a:t> </a:t>
            </a:r>
            <a:r>
              <a:rPr dirty="0" err="1" smtClean="0"/>
              <a:t>qe</a:t>
            </a:r>
            <a:r>
              <a:rPr dirty="0" smtClean="0"/>
              <a:t> drive </a:t>
            </a:r>
            <a:r>
              <a:rPr dirty="0" err="1" smtClean="0"/>
              <a:t>ku</a:t>
            </a:r>
            <a:r>
              <a:rPr dirty="0" smtClean="0"/>
              <a:t> </a:t>
            </a:r>
            <a:r>
              <a:rPr dirty="0" err="1" smtClean="0"/>
              <a:t>ndodhet</a:t>
            </a:r>
            <a:r>
              <a:rPr dirty="0" smtClean="0"/>
              <a:t> </a:t>
            </a:r>
            <a:r>
              <a:rPr dirty="0" err="1" smtClean="0"/>
              <a:t>folderi</a:t>
            </a:r>
            <a:r>
              <a:rPr dirty="0" smtClean="0"/>
              <a:t> spool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kete</a:t>
            </a:r>
            <a:r>
              <a:rPr dirty="0" smtClean="0"/>
              <a:t> </a:t>
            </a:r>
            <a:r>
              <a:rPr dirty="0" err="1" smtClean="0"/>
              <a:t>hapesire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mjaftueshme</a:t>
            </a:r>
            <a:r>
              <a:rPr dirty="0" smtClean="0"/>
              <a:t> </a:t>
            </a:r>
            <a:r>
              <a:rPr dirty="0" err="1" smtClean="0"/>
              <a:t>disku</a:t>
            </a:r>
            <a:r>
              <a:rPr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367" fontAlgn="auto">
              <a:spcAft>
                <a:spcPts val="0"/>
              </a:spcAft>
              <a:defRPr/>
            </a:pPr>
            <a:r>
              <a:rPr sz="3200" b="1" dirty="0" smtClean="0"/>
              <a:t>Print Spooler </a:t>
            </a:r>
            <a:r>
              <a:rPr sz="3200" b="1" dirty="0" smtClean="0"/>
              <a:t>Folder/</a:t>
            </a:r>
            <a:r>
              <a:rPr sz="3200" b="1" dirty="0" err="1" smtClean="0"/>
              <a:t>Folderi</a:t>
            </a:r>
            <a:r>
              <a:rPr sz="3200" b="1" dirty="0" smtClean="0"/>
              <a:t> Print Spooler</a:t>
            </a:r>
            <a:endParaRPr sz="32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0654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smtClean="0"/>
              <a:t>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aktivizuar</a:t>
            </a:r>
            <a:r>
              <a:rPr dirty="0" smtClean="0"/>
              <a:t> </a:t>
            </a:r>
            <a:r>
              <a:rPr dirty="0" err="1" smtClean="0"/>
              <a:t>printimin</a:t>
            </a:r>
            <a:r>
              <a:rPr dirty="0" smtClean="0"/>
              <a:t> ne Internet ne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kompjuter</a:t>
            </a:r>
            <a:r>
              <a:rPr dirty="0" smtClean="0"/>
              <a:t>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egzekuton</a:t>
            </a:r>
            <a:r>
              <a:rPr dirty="0" smtClean="0"/>
              <a:t> </a:t>
            </a:r>
            <a:r>
              <a:rPr dirty="0" smtClean="0"/>
              <a:t>Windows </a:t>
            </a:r>
            <a:r>
              <a:rPr dirty="0"/>
              <a:t>Server 2008, </a:t>
            </a:r>
            <a:r>
              <a:rPr dirty="0" err="1" smtClean="0"/>
              <a:t>juve</a:t>
            </a:r>
            <a:r>
              <a:rPr dirty="0" smtClean="0"/>
              <a:t>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duhet</a:t>
            </a:r>
            <a:r>
              <a:rPr dirty="0" smtClean="0"/>
              <a:t> </a:t>
            </a:r>
            <a:r>
              <a:rPr dirty="0" err="1" smtClean="0"/>
              <a:t>vetem</a:t>
            </a:r>
            <a:r>
              <a:rPr dirty="0" smtClean="0"/>
              <a:t>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instaloni</a:t>
            </a:r>
            <a:r>
              <a:rPr dirty="0" smtClean="0"/>
              <a:t> </a:t>
            </a:r>
            <a:r>
              <a:rPr dirty="0" err="1" smtClean="0"/>
              <a:t>rolin</a:t>
            </a:r>
            <a:r>
              <a:rPr dirty="0" smtClean="0"/>
              <a:t> e </a:t>
            </a:r>
            <a:r>
              <a:rPr dirty="0" err="1" smtClean="0"/>
              <a:t>printimit</a:t>
            </a:r>
            <a:r>
              <a:rPr dirty="0" smtClean="0"/>
              <a:t> </a:t>
            </a:r>
            <a:r>
              <a:rPr dirty="0" err="1" smtClean="0"/>
              <a:t>si</a:t>
            </a:r>
            <a:r>
              <a:rPr dirty="0" smtClean="0"/>
              <a:t> </a:t>
            </a:r>
            <a:r>
              <a:rPr dirty="0" err="1" smtClean="0"/>
              <a:t>sherbim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instaluar</a:t>
            </a:r>
            <a:r>
              <a:rPr lang="en-US" dirty="0" smtClean="0"/>
              <a:t> </a:t>
            </a:r>
            <a:r>
              <a:rPr lang="en-US" dirty="0" err="1" smtClean="0"/>
              <a:t>klientin</a:t>
            </a:r>
            <a:r>
              <a:rPr lang="en-US" dirty="0" smtClean="0"/>
              <a:t> e </a:t>
            </a:r>
            <a:r>
              <a:rPr lang="en-US" dirty="0" err="1" smtClean="0"/>
              <a:t>Printimit</a:t>
            </a:r>
            <a:r>
              <a:rPr lang="en-US" dirty="0" smtClean="0"/>
              <a:t> ne Internet ne </a:t>
            </a:r>
            <a:r>
              <a:rPr dirty="0" smtClean="0"/>
              <a:t>Windows </a:t>
            </a:r>
            <a:r>
              <a:rPr dirty="0"/>
              <a:t>Server 2008, </a:t>
            </a:r>
            <a:r>
              <a:rPr dirty="0" err="1" smtClean="0"/>
              <a:t>kliko</a:t>
            </a:r>
            <a:r>
              <a:rPr dirty="0" smtClean="0"/>
              <a:t> Add </a:t>
            </a:r>
            <a:r>
              <a:rPr dirty="0"/>
              <a:t>Features </a:t>
            </a:r>
            <a:r>
              <a:rPr dirty="0" smtClean="0"/>
              <a:t>ne</a:t>
            </a:r>
            <a:r>
              <a:rPr dirty="0" smtClean="0"/>
              <a:t> </a:t>
            </a:r>
            <a:r>
              <a:rPr dirty="0"/>
              <a:t>Server Manager, </a:t>
            </a:r>
            <a:r>
              <a:rPr dirty="0" err="1" smtClean="0"/>
              <a:t>perzgjidhni</a:t>
            </a:r>
            <a:r>
              <a:rPr dirty="0" smtClean="0"/>
              <a:t> </a:t>
            </a:r>
            <a:r>
              <a:rPr dirty="0" err="1" smtClean="0"/>
              <a:t>kutine</a:t>
            </a:r>
            <a:r>
              <a:rPr dirty="0" smtClean="0"/>
              <a:t> e </a:t>
            </a:r>
            <a:r>
              <a:rPr dirty="0" err="1" smtClean="0"/>
              <a:t>selektimit</a:t>
            </a:r>
            <a:r>
              <a:rPr dirty="0" smtClean="0"/>
              <a:t> per  </a:t>
            </a:r>
            <a:r>
              <a:rPr dirty="0"/>
              <a:t>Internet Printing </a:t>
            </a:r>
            <a:r>
              <a:rPr dirty="0" smtClean="0"/>
              <a:t>Client, </a:t>
            </a:r>
            <a:r>
              <a:rPr dirty="0" err="1" smtClean="0"/>
              <a:t>dhe</a:t>
            </a:r>
            <a:r>
              <a:rPr dirty="0" smtClean="0"/>
              <a:t> me pas </a:t>
            </a:r>
            <a:r>
              <a:rPr dirty="0" err="1" smtClean="0"/>
              <a:t>k</a:t>
            </a:r>
            <a:r>
              <a:rPr dirty="0" err="1" smtClean="0"/>
              <a:t>likoni</a:t>
            </a:r>
            <a:r>
              <a:rPr dirty="0" smtClean="0"/>
              <a:t> </a:t>
            </a:r>
            <a:r>
              <a:rPr dirty="0"/>
              <a:t>OK.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smtClean="0"/>
              <a:t>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menaxhuar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/>
              <a:t>server </a:t>
            </a:r>
            <a:r>
              <a:rPr dirty="0" err="1" smtClean="0"/>
              <a:t>nepermjet</a:t>
            </a:r>
            <a:r>
              <a:rPr dirty="0" smtClean="0"/>
              <a:t> Web </a:t>
            </a:r>
            <a:r>
              <a:rPr dirty="0"/>
              <a:t>site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krijuar</a:t>
            </a:r>
            <a:r>
              <a:rPr dirty="0" smtClean="0"/>
              <a:t> </a:t>
            </a:r>
            <a:r>
              <a:rPr dirty="0" err="1" smtClean="0"/>
              <a:t>nga</a:t>
            </a:r>
            <a:r>
              <a:rPr dirty="0" smtClean="0"/>
              <a:t> </a:t>
            </a:r>
            <a:r>
              <a:rPr dirty="0" err="1" smtClean="0"/>
              <a:t>Printimi</a:t>
            </a:r>
            <a:r>
              <a:rPr dirty="0" smtClean="0"/>
              <a:t> ne Internet </a:t>
            </a:r>
            <a:r>
              <a:rPr dirty="0" err="1" smtClean="0"/>
              <a:t>hapni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web browser ne </a:t>
            </a:r>
            <a:r>
              <a:rPr dirty="0" err="1" smtClean="0"/>
              <a:t>linkun</a:t>
            </a:r>
            <a:r>
              <a:rPr dirty="0" smtClean="0"/>
              <a:t>  </a:t>
            </a:r>
            <a:r>
              <a:rPr dirty="0"/>
              <a:t>http://servername/printers.</a:t>
            </a:r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Internet </a:t>
            </a:r>
            <a:r>
              <a:rPr dirty="0" smtClean="0"/>
              <a:t>Printing/</a:t>
            </a:r>
            <a:r>
              <a:rPr dirty="0" err="1" smtClean="0"/>
              <a:t>Printimi</a:t>
            </a:r>
            <a:r>
              <a:rPr dirty="0" smtClean="0"/>
              <a:t> ne Internet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73050" y="1189038"/>
            <a:ext cx="11652250" cy="28069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Siguria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ndahet</a:t>
            </a:r>
            <a:r>
              <a:rPr dirty="0" smtClean="0"/>
              <a:t> ne </a:t>
            </a:r>
            <a:r>
              <a:rPr dirty="0" err="1" smtClean="0"/>
              <a:t>tre</a:t>
            </a:r>
            <a:r>
              <a:rPr dirty="0" smtClean="0"/>
              <a:t> </a:t>
            </a:r>
            <a:r>
              <a:rPr dirty="0" err="1" smtClean="0"/>
              <a:t>fusha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Autentifikimi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treguar</a:t>
            </a:r>
            <a:r>
              <a:rPr lang="en-US" dirty="0" smtClean="0"/>
              <a:t> </a:t>
            </a:r>
            <a:r>
              <a:rPr lang="en-US" dirty="0" err="1" smtClean="0"/>
              <a:t>identitetin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perdoruesi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Autorizimi</a:t>
            </a:r>
            <a:r>
              <a:rPr lang="en-US" dirty="0" smtClean="0"/>
              <a:t> I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perdoruesit</a:t>
            </a:r>
            <a:r>
              <a:rPr lang="en-US" dirty="0" smtClean="0"/>
              <a:t>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autentifikuar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plotesuar</a:t>
            </a:r>
            <a:r>
              <a:rPr lang="en-US" dirty="0" smtClean="0"/>
              <a:t> </a:t>
            </a:r>
            <a:r>
              <a:rPr lang="en-US" dirty="0" err="1" smtClean="0"/>
              <a:t>pamjen</a:t>
            </a:r>
            <a:r>
              <a:rPr lang="en-US" dirty="0" smtClean="0"/>
              <a:t> e </a:t>
            </a:r>
            <a:r>
              <a:rPr lang="en-US" dirty="0" err="1" smtClean="0"/>
              <a:t>sigurise</a:t>
            </a:r>
            <a:r>
              <a:rPr lang="en-US" dirty="0" smtClean="0"/>
              <a:t>, </a:t>
            </a:r>
            <a:r>
              <a:rPr lang="en-US" dirty="0" err="1" smtClean="0"/>
              <a:t>juve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aktiviozoni</a:t>
            </a:r>
            <a:r>
              <a:rPr lang="en-US" dirty="0" smtClean="0"/>
              <a:t> </a:t>
            </a:r>
            <a:r>
              <a:rPr lang="en-US" dirty="0" err="1" smtClean="0"/>
              <a:t>auditimin</a:t>
            </a:r>
            <a:r>
              <a:rPr lang="en-US" dirty="0" smtClean="0"/>
              <a:t> </a:t>
            </a:r>
            <a:r>
              <a:rPr lang="en-US" dirty="0" err="1" smtClean="0"/>
              <a:t>keshtu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rekord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perrdoruesve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loguar</a:t>
            </a:r>
            <a:r>
              <a:rPr lang="en-US" dirty="0" smtClean="0"/>
              <a:t> per ate se </a:t>
            </a:r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perdoruesit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aksesuar</a:t>
            </a:r>
            <a:r>
              <a:rPr dirty="0" smtClean="0"/>
              <a:t>.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Auditing/</a:t>
            </a:r>
            <a:r>
              <a:rPr dirty="0" err="1" smtClean="0"/>
              <a:t>Auditimi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16394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smtClean="0"/>
              <a:t>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audituar</a:t>
            </a:r>
            <a:r>
              <a:rPr dirty="0" smtClean="0"/>
              <a:t> filet </a:t>
            </a:r>
            <a:r>
              <a:rPr dirty="0" err="1" smtClean="0"/>
              <a:t>dhe</a:t>
            </a:r>
            <a:r>
              <a:rPr dirty="0" smtClean="0"/>
              <a:t> </a:t>
            </a:r>
            <a:r>
              <a:rPr dirty="0" err="1" smtClean="0"/>
              <a:t>folderat</a:t>
            </a:r>
            <a:r>
              <a:rPr dirty="0" smtClean="0"/>
              <a:t> NTFS </a:t>
            </a:r>
            <a:r>
              <a:rPr dirty="0" err="1" smtClean="0"/>
              <a:t>dhe</a:t>
            </a:r>
            <a:r>
              <a:rPr dirty="0" smtClean="0"/>
              <a:t> </a:t>
            </a:r>
            <a:r>
              <a:rPr dirty="0" err="1" smtClean="0"/>
              <a:t>printerat</a:t>
            </a:r>
            <a:r>
              <a:rPr dirty="0" smtClean="0"/>
              <a:t> </a:t>
            </a:r>
            <a:r>
              <a:rPr dirty="0" err="1" smtClean="0"/>
              <a:t>ka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proces</a:t>
            </a:r>
            <a:r>
              <a:rPr dirty="0" smtClean="0"/>
              <a:t> me </a:t>
            </a:r>
            <a:r>
              <a:rPr dirty="0" err="1" smtClean="0"/>
              <a:t>dy</a:t>
            </a:r>
            <a:r>
              <a:rPr dirty="0" smtClean="0"/>
              <a:t> </a:t>
            </a:r>
            <a:r>
              <a:rPr dirty="0" err="1" smtClean="0"/>
              <a:t>hapa</a:t>
            </a:r>
            <a:r>
              <a:rPr dirty="0"/>
              <a:t>:</a:t>
            </a:r>
            <a:r>
              <a:rPr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353" dirty="0" err="1" smtClean="0"/>
              <a:t>Fillimish</a:t>
            </a:r>
            <a:r>
              <a:rPr lang="en-US" sz="2353" dirty="0" smtClean="0"/>
              <a:t> </a:t>
            </a:r>
            <a:r>
              <a:rPr lang="en-US" sz="2353" dirty="0" err="1" smtClean="0"/>
              <a:t>ju</a:t>
            </a:r>
            <a:r>
              <a:rPr lang="en-US" sz="2353" dirty="0" smtClean="0"/>
              <a:t> </a:t>
            </a:r>
            <a:r>
              <a:rPr lang="en-US" sz="2353" dirty="0" err="1" smtClean="0"/>
              <a:t>duhet</a:t>
            </a:r>
            <a:r>
              <a:rPr lang="en-US" sz="2353" dirty="0" smtClean="0"/>
              <a:t> </a:t>
            </a:r>
            <a:r>
              <a:rPr lang="en-US" sz="2353" dirty="0" err="1" smtClean="0"/>
              <a:t>te</a:t>
            </a:r>
            <a:r>
              <a:rPr lang="en-US" sz="2353" dirty="0" smtClean="0"/>
              <a:t> </a:t>
            </a:r>
            <a:r>
              <a:rPr lang="en-US" sz="2353" dirty="0" err="1" smtClean="0"/>
              <a:t>aktivizoni</a:t>
            </a:r>
            <a:r>
              <a:rPr lang="en-US" sz="2353" dirty="0" smtClean="0"/>
              <a:t> “</a:t>
            </a:r>
            <a:r>
              <a:rPr lang="en-US" sz="2353" dirty="0" smtClean="0"/>
              <a:t>Object Access” duke </a:t>
            </a:r>
            <a:r>
              <a:rPr lang="en-US" sz="2353" dirty="0" err="1" smtClean="0"/>
              <a:t>perdorur</a:t>
            </a:r>
            <a:r>
              <a:rPr lang="en-US" sz="2353" dirty="0" smtClean="0"/>
              <a:t>  </a:t>
            </a:r>
            <a:r>
              <a:rPr lang="en-US" sz="2353" dirty="0" smtClean="0"/>
              <a:t>Group </a:t>
            </a:r>
            <a:r>
              <a:rPr lang="en-US" sz="2353" dirty="0" smtClean="0"/>
              <a:t>Policy/</a:t>
            </a:r>
            <a:r>
              <a:rPr lang="en-US" sz="2353" dirty="0" err="1" smtClean="0"/>
              <a:t>Politikat</a:t>
            </a:r>
            <a:r>
              <a:rPr lang="en-US" sz="2353" dirty="0" smtClean="0"/>
              <a:t> e </a:t>
            </a:r>
            <a:r>
              <a:rPr lang="en-US" sz="2353" dirty="0" err="1" smtClean="0"/>
              <a:t>grupit</a:t>
            </a:r>
            <a:r>
              <a:rPr lang="en-US" sz="2353" dirty="0" smtClean="0"/>
              <a:t>. </a:t>
            </a:r>
            <a:endParaRPr lang="en-US" sz="2353" dirty="0" smtClean="0"/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err="1" smtClean="0"/>
              <a:t>Pastaj</a:t>
            </a:r>
            <a:r>
              <a:rPr lang="en-US" sz="2353" dirty="0" smtClean="0"/>
              <a:t> </a:t>
            </a:r>
            <a:r>
              <a:rPr lang="en-US" sz="2353" dirty="0" err="1" smtClean="0"/>
              <a:t>ju</a:t>
            </a:r>
            <a:r>
              <a:rPr lang="en-US" sz="2353" dirty="0" smtClean="0"/>
              <a:t> </a:t>
            </a:r>
            <a:r>
              <a:rPr lang="en-US" sz="2353" dirty="0" err="1" smtClean="0"/>
              <a:t>duhet</a:t>
            </a:r>
            <a:r>
              <a:rPr lang="en-US" sz="2353" dirty="0" smtClean="0"/>
              <a:t> </a:t>
            </a:r>
            <a:r>
              <a:rPr lang="en-US" sz="2353" dirty="0" err="1" smtClean="0"/>
              <a:t>te</a:t>
            </a:r>
            <a:r>
              <a:rPr lang="en-US" sz="2353" dirty="0" smtClean="0"/>
              <a:t> </a:t>
            </a:r>
            <a:r>
              <a:rPr lang="en-US" sz="2353" dirty="0" err="1" smtClean="0"/>
              <a:t>specifikoni</a:t>
            </a:r>
            <a:r>
              <a:rPr lang="en-US" sz="2353" dirty="0" smtClean="0"/>
              <a:t> se </a:t>
            </a:r>
            <a:r>
              <a:rPr lang="en-US" sz="2353" dirty="0" err="1" smtClean="0"/>
              <a:t>cilet</a:t>
            </a:r>
            <a:r>
              <a:rPr lang="en-US" sz="2353" dirty="0" smtClean="0"/>
              <a:t> </a:t>
            </a:r>
            <a:r>
              <a:rPr lang="en-US" sz="2353" dirty="0" err="1" smtClean="0"/>
              <a:t>objekte</a:t>
            </a:r>
            <a:r>
              <a:rPr lang="en-US" sz="2353" dirty="0" smtClean="0"/>
              <a:t> </a:t>
            </a:r>
            <a:r>
              <a:rPr lang="en-US" sz="2353" dirty="0" err="1" smtClean="0"/>
              <a:t>deshironi</a:t>
            </a:r>
            <a:r>
              <a:rPr lang="en-US" sz="2353" dirty="0" smtClean="0"/>
              <a:t> </a:t>
            </a:r>
            <a:r>
              <a:rPr lang="en-US" sz="2353" dirty="0" err="1" smtClean="0"/>
              <a:t>te</a:t>
            </a:r>
            <a:r>
              <a:rPr lang="en-US" sz="2353" dirty="0" smtClean="0"/>
              <a:t> </a:t>
            </a:r>
            <a:r>
              <a:rPr lang="en-US" sz="2353" dirty="0" err="1" smtClean="0"/>
              <a:t>auditoni</a:t>
            </a:r>
            <a:r>
              <a:rPr lang="en-US" sz="2353"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3200" b="1" dirty="0" smtClean="0"/>
              <a:t>Auditing NTFS Files and </a:t>
            </a:r>
            <a:r>
              <a:rPr sz="3200" b="1" dirty="0" smtClean="0"/>
              <a:t>Folders/</a:t>
            </a:r>
            <a:r>
              <a:rPr sz="3200" b="1" dirty="0" err="1" smtClean="0"/>
              <a:t>Te</a:t>
            </a:r>
            <a:r>
              <a:rPr sz="3200" b="1" dirty="0" smtClean="0"/>
              <a:t> </a:t>
            </a:r>
            <a:r>
              <a:rPr sz="3200" b="1" dirty="0" err="1" smtClean="0"/>
              <a:t>auditojme</a:t>
            </a:r>
            <a:r>
              <a:rPr sz="3200" b="1" dirty="0" smtClean="0"/>
              <a:t> F</a:t>
            </a:r>
            <a:r>
              <a:rPr lang="en-US" sz="3200" b="1" dirty="0" smtClean="0"/>
              <a:t>i</a:t>
            </a:r>
            <a:r>
              <a:rPr lang="en-US" sz="3200" b="1" dirty="0" smtClean="0"/>
              <a:t>let </a:t>
            </a:r>
            <a:r>
              <a:rPr lang="en-US" sz="3200" b="1" dirty="0" err="1" smtClean="0"/>
              <a:t>dhe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Folderat</a:t>
            </a:r>
            <a:r>
              <a:rPr lang="en-US" sz="3200" b="1" dirty="0" smtClean="0"/>
              <a:t> NTFS</a:t>
            </a:r>
            <a:endParaRPr sz="32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1550987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mtClean="0"/>
              <a:t>Auditing</a:t>
            </a:r>
            <a:endParaRPr/>
          </a:p>
        </p:txBody>
      </p:sp>
      <p:pic>
        <p:nvPicPr>
          <p:cNvPr id="49156" name="Picture 3" descr="E:\Desktop\BoxTwelve\Wiley\98-365 Server Administration Fundamentals\Pictures\F06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6" t="7042" r="2942" b="12317"/>
          <a:stretch>
            <a:fillRect/>
          </a:stretch>
        </p:blipFill>
        <p:spPr bwMode="auto">
          <a:xfrm>
            <a:off x="3352800" y="1543050"/>
            <a:ext cx="5410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276979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Ka</a:t>
            </a:r>
            <a:r>
              <a:rPr dirty="0" smtClean="0"/>
              <a:t> 2 </a:t>
            </a:r>
            <a:r>
              <a:rPr dirty="0" err="1" smtClean="0"/>
              <a:t>lloje</a:t>
            </a:r>
            <a:r>
              <a:rPr dirty="0" smtClean="0"/>
              <a:t> </a:t>
            </a:r>
            <a:r>
              <a:rPr dirty="0" err="1" smtClean="0"/>
              <a:t>lejesh</a:t>
            </a:r>
            <a:r>
              <a:rPr dirty="0" smtClean="0"/>
              <a:t>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perdoren</a:t>
            </a:r>
            <a:r>
              <a:rPr dirty="0" smtClean="0"/>
              <a:t> ne NTFS:</a:t>
            </a:r>
            <a:endParaRPr dirty="0"/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err="1" smtClean="0"/>
              <a:t>Leje</a:t>
            </a:r>
            <a:r>
              <a:rPr lang="en-US" sz="2353" dirty="0" smtClean="0"/>
              <a:t> </a:t>
            </a:r>
            <a:r>
              <a:rPr lang="en-US" sz="2353" dirty="0" err="1" smtClean="0"/>
              <a:t>eksplicite</a:t>
            </a:r>
            <a:r>
              <a:rPr lang="en-US" sz="2353" dirty="0" smtClean="0"/>
              <a:t>: </a:t>
            </a:r>
            <a:r>
              <a:rPr lang="en-US" sz="2353" dirty="0" err="1" smtClean="0"/>
              <a:t>leje</a:t>
            </a:r>
            <a:r>
              <a:rPr lang="en-US" sz="2353" dirty="0" smtClean="0"/>
              <a:t> </a:t>
            </a:r>
            <a:r>
              <a:rPr lang="en-US" sz="2353" dirty="0" err="1" smtClean="0"/>
              <a:t>te</a:t>
            </a:r>
            <a:r>
              <a:rPr lang="en-US" sz="2353" dirty="0" smtClean="0"/>
              <a:t> </a:t>
            </a:r>
            <a:r>
              <a:rPr lang="en-US" sz="2353" dirty="0" err="1" smtClean="0"/>
              <a:t>dhena</a:t>
            </a:r>
            <a:r>
              <a:rPr lang="en-US" sz="2353" dirty="0" smtClean="0"/>
              <a:t> </a:t>
            </a:r>
            <a:r>
              <a:rPr lang="en-US" sz="2353" dirty="0" err="1" smtClean="0"/>
              <a:t>direkt</a:t>
            </a:r>
            <a:r>
              <a:rPr lang="en-US" sz="2353" dirty="0" smtClean="0"/>
              <a:t> per </a:t>
            </a:r>
            <a:r>
              <a:rPr lang="en-US" sz="2353" dirty="0" err="1" smtClean="0"/>
              <a:t>nje</a:t>
            </a:r>
            <a:r>
              <a:rPr lang="en-US" sz="2353" dirty="0" smtClean="0"/>
              <a:t> file </a:t>
            </a:r>
            <a:r>
              <a:rPr lang="en-US" sz="2353" dirty="0" err="1" smtClean="0"/>
              <a:t>apo</a:t>
            </a:r>
            <a:r>
              <a:rPr lang="en-US" sz="2353" dirty="0" smtClean="0"/>
              <a:t> folder</a:t>
            </a:r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err="1" smtClean="0"/>
              <a:t>Leje</a:t>
            </a:r>
            <a:r>
              <a:rPr lang="en-US" sz="2353" dirty="0" smtClean="0"/>
              <a:t> </a:t>
            </a:r>
            <a:r>
              <a:rPr lang="en-US" sz="2353" dirty="0" err="1" smtClean="0"/>
              <a:t>te</a:t>
            </a:r>
            <a:r>
              <a:rPr lang="en-US" sz="2353" dirty="0" smtClean="0"/>
              <a:t> </a:t>
            </a:r>
            <a:r>
              <a:rPr lang="en-US" sz="2353" dirty="0" err="1" smtClean="0"/>
              <a:t>trasheguara</a:t>
            </a:r>
            <a:r>
              <a:rPr lang="en-US" sz="2353" dirty="0" smtClean="0"/>
              <a:t>: </a:t>
            </a:r>
            <a:r>
              <a:rPr lang="en-US" sz="2353" dirty="0" err="1" smtClean="0"/>
              <a:t>Leje</a:t>
            </a:r>
            <a:r>
              <a:rPr lang="en-US" sz="2353" dirty="0" smtClean="0"/>
              <a:t> </a:t>
            </a:r>
            <a:r>
              <a:rPr lang="en-US" sz="2353" dirty="0" err="1" smtClean="0"/>
              <a:t>qe</a:t>
            </a:r>
            <a:r>
              <a:rPr lang="en-US" sz="2353" dirty="0" smtClean="0"/>
              <a:t> </a:t>
            </a:r>
            <a:r>
              <a:rPr lang="en-US" sz="2353" dirty="0" err="1" smtClean="0"/>
              <a:t>jane</a:t>
            </a:r>
            <a:r>
              <a:rPr lang="en-US" sz="2353" dirty="0" smtClean="0"/>
              <a:t> </a:t>
            </a:r>
            <a:r>
              <a:rPr lang="en-US" sz="2353" dirty="0" err="1" smtClean="0"/>
              <a:t>dhene</a:t>
            </a:r>
            <a:r>
              <a:rPr lang="en-US" sz="2353" dirty="0" smtClean="0"/>
              <a:t> per </a:t>
            </a:r>
            <a:r>
              <a:rPr lang="en-US" sz="2353" dirty="0" err="1" smtClean="0"/>
              <a:t>nje</a:t>
            </a:r>
            <a:r>
              <a:rPr lang="en-US" sz="2353" dirty="0" smtClean="0"/>
              <a:t> folder (</a:t>
            </a:r>
            <a:r>
              <a:rPr lang="en-US" sz="2353" dirty="0" err="1" smtClean="0"/>
              <a:t>objekt</a:t>
            </a:r>
            <a:r>
              <a:rPr lang="en-US" sz="2353" dirty="0" smtClean="0"/>
              <a:t> print </a:t>
            </a:r>
            <a:r>
              <a:rPr lang="en-US" sz="2353" dirty="0" err="1" smtClean="0"/>
              <a:t>apo</a:t>
            </a:r>
            <a:r>
              <a:rPr lang="en-US" sz="2353" dirty="0" smtClean="0"/>
              <a:t> </a:t>
            </a:r>
            <a:r>
              <a:rPr lang="en-US" sz="2353" dirty="0" err="1" smtClean="0"/>
              <a:t>kontenier</a:t>
            </a:r>
            <a:r>
              <a:rPr lang="en-US" sz="2353" dirty="0" smtClean="0"/>
              <a:t>) </a:t>
            </a:r>
            <a:r>
              <a:rPr lang="en-US" sz="2353" dirty="0" err="1" smtClean="0"/>
              <a:t>qe</a:t>
            </a:r>
            <a:r>
              <a:rPr lang="en-US" sz="2353" dirty="0" smtClean="0"/>
              <a:t> I </a:t>
            </a:r>
            <a:r>
              <a:rPr lang="en-US" sz="2353" dirty="0" err="1" smtClean="0"/>
              <a:t>kalojne</a:t>
            </a:r>
            <a:r>
              <a:rPr lang="en-US" sz="2353" dirty="0" smtClean="0"/>
              <a:t> </a:t>
            </a:r>
            <a:r>
              <a:rPr lang="en-US" sz="2353" dirty="0" err="1" smtClean="0"/>
              <a:t>nje</a:t>
            </a:r>
            <a:r>
              <a:rPr lang="en-US" sz="2353" dirty="0" smtClean="0"/>
              <a:t> </a:t>
            </a:r>
            <a:r>
              <a:rPr lang="en-US" sz="2353" dirty="0" err="1" smtClean="0"/>
              <a:t>objekti</a:t>
            </a:r>
            <a:r>
              <a:rPr lang="en-US" sz="2353" dirty="0" smtClean="0"/>
              <a:t> </a:t>
            </a:r>
            <a:r>
              <a:rPr lang="en-US" sz="2353" dirty="0" err="1" smtClean="0"/>
              <a:t>femije</a:t>
            </a:r>
            <a:r>
              <a:rPr lang="en-US" sz="2353" dirty="0"/>
              <a:t> </a:t>
            </a:r>
            <a:r>
              <a:rPr lang="en-US" sz="2353" dirty="0" smtClean="0"/>
              <a:t>(</a:t>
            </a:r>
            <a:r>
              <a:rPr lang="en-US" sz="2353" dirty="0" err="1" smtClean="0"/>
              <a:t>nenfoldera</a:t>
            </a:r>
            <a:r>
              <a:rPr lang="en-US" sz="2353" dirty="0" smtClean="0"/>
              <a:t> </a:t>
            </a:r>
            <a:r>
              <a:rPr lang="en-US" sz="2353" dirty="0" err="1" smtClean="0"/>
              <a:t>apo</a:t>
            </a:r>
            <a:r>
              <a:rPr lang="en-US" sz="2353" dirty="0" smtClean="0"/>
              <a:t> file </a:t>
            </a:r>
            <a:r>
              <a:rPr lang="en-US" sz="2353" dirty="0" err="1" smtClean="0"/>
              <a:t>brenda</a:t>
            </a:r>
            <a:r>
              <a:rPr lang="en-US" sz="2353" dirty="0" smtClean="0"/>
              <a:t> </a:t>
            </a:r>
            <a:r>
              <a:rPr lang="en-US" sz="2353" dirty="0" err="1" smtClean="0"/>
              <a:t>nje</a:t>
            </a:r>
            <a:r>
              <a:rPr lang="en-US" sz="2353" dirty="0" smtClean="0"/>
              <a:t> </a:t>
            </a:r>
            <a:r>
              <a:rPr lang="en-US" sz="2353" dirty="0" err="1" smtClean="0"/>
              <a:t>folderi</a:t>
            </a:r>
            <a:r>
              <a:rPr lang="en-US" sz="2353" dirty="0" smtClean="0"/>
              <a:t> </a:t>
            </a:r>
            <a:r>
              <a:rPr lang="en-US" sz="2353" dirty="0" err="1" smtClean="0"/>
              <a:t>prind</a:t>
            </a:r>
            <a:r>
              <a:rPr lang="en-US" sz="2353" dirty="0" smtClean="0"/>
              <a:t>) </a:t>
            </a:r>
          </a:p>
          <a:p>
            <a:pPr marL="677862" lvl="1" indent="-342900">
              <a:buFont typeface="Arial" panose="020B0604020202020204" pitchFamily="34" charset="0"/>
              <a:buChar char="•"/>
              <a:defRPr/>
            </a:pPr>
            <a:r>
              <a:rPr lang="en-US" sz="2353" dirty="0" err="1" smtClean="0"/>
              <a:t>Pervec</a:t>
            </a:r>
            <a:r>
              <a:rPr lang="en-US" sz="2353" dirty="0" smtClean="0"/>
              <a:t> se </a:t>
            </a:r>
            <a:r>
              <a:rPr lang="en-US" sz="2353" dirty="0" err="1" smtClean="0"/>
              <a:t>shperndahen</a:t>
            </a:r>
            <a:r>
              <a:rPr lang="en-US" sz="2353" dirty="0" smtClean="0"/>
              <a:t>/</a:t>
            </a:r>
            <a:r>
              <a:rPr lang="en-US" sz="2353" dirty="0" err="1" smtClean="0"/>
              <a:t>caktohen</a:t>
            </a:r>
            <a:r>
              <a:rPr lang="en-US" sz="2353" dirty="0" smtClean="0"/>
              <a:t> </a:t>
            </a:r>
            <a:r>
              <a:rPr lang="en-US" sz="2353" dirty="0" err="1" smtClean="0"/>
              <a:t>lejet</a:t>
            </a:r>
            <a:r>
              <a:rPr lang="en-US" sz="2353" dirty="0" smtClean="0"/>
              <a:t>, </a:t>
            </a:r>
            <a:r>
              <a:rPr lang="en-US" sz="2353" dirty="0" err="1" smtClean="0"/>
              <a:t>gjithashtu</a:t>
            </a:r>
            <a:r>
              <a:rPr lang="en-US" sz="2353" dirty="0" smtClean="0"/>
              <a:t> </a:t>
            </a:r>
            <a:r>
              <a:rPr lang="en-US" sz="2353" dirty="0" err="1" smtClean="0"/>
              <a:t>edhe</a:t>
            </a:r>
            <a:r>
              <a:rPr lang="en-US" sz="2353" dirty="0" smtClean="0"/>
              <a:t> </a:t>
            </a:r>
            <a:r>
              <a:rPr lang="en-US" sz="2353" dirty="0" err="1" smtClean="0"/>
              <a:t>mund</a:t>
            </a:r>
            <a:r>
              <a:rPr lang="en-US" sz="2353" dirty="0" smtClean="0"/>
              <a:t> </a:t>
            </a:r>
            <a:r>
              <a:rPr lang="en-US" sz="2353" dirty="0" err="1" smtClean="0"/>
              <a:t>te</a:t>
            </a:r>
            <a:r>
              <a:rPr lang="en-US" sz="2353" dirty="0" smtClean="0"/>
              <a:t> </a:t>
            </a:r>
            <a:r>
              <a:rPr lang="en-US" sz="2353" dirty="0" err="1" smtClean="0"/>
              <a:t>shperndahen</a:t>
            </a:r>
            <a:r>
              <a:rPr lang="en-US" sz="2353" dirty="0" smtClean="0"/>
              <a:t> </a:t>
            </a:r>
            <a:r>
              <a:rPr lang="en-US" sz="2353" dirty="0" err="1" smtClean="0"/>
              <a:t>leje</a:t>
            </a:r>
            <a:r>
              <a:rPr lang="en-US" sz="2353" dirty="0" smtClean="0"/>
              <a:t> “</a:t>
            </a:r>
            <a:r>
              <a:rPr lang="en-US" sz="2353" dirty="0" err="1" smtClean="0"/>
              <a:t>Ndalimi</a:t>
            </a:r>
            <a:r>
              <a:rPr lang="en-US" sz="2353" dirty="0" smtClean="0"/>
              <a:t>”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4000" b="1" dirty="0" smtClean="0"/>
              <a:t>Types of NTFS Permissions/</a:t>
            </a:r>
            <a:r>
              <a:rPr sz="4000" b="1" dirty="0" err="1" smtClean="0"/>
              <a:t>Llojet</a:t>
            </a:r>
            <a:r>
              <a:rPr sz="4000" b="1" dirty="0" smtClean="0"/>
              <a:t> e </a:t>
            </a:r>
            <a:r>
              <a:rPr sz="4000" b="1" dirty="0" err="1" smtClean="0"/>
              <a:t>lejeve</a:t>
            </a:r>
            <a:r>
              <a:rPr sz="4000" b="1" dirty="0" smtClean="0"/>
              <a:t> NTFS</a:t>
            </a:r>
            <a:endParaRPr sz="40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26591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Zoteruesi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objekti</a:t>
            </a:r>
            <a:r>
              <a:rPr dirty="0" smtClean="0"/>
              <a:t> </a:t>
            </a:r>
            <a:r>
              <a:rPr dirty="0" err="1" smtClean="0"/>
              <a:t>kontrollon</a:t>
            </a:r>
            <a:r>
              <a:rPr dirty="0" smtClean="0"/>
              <a:t> </a:t>
            </a:r>
            <a:r>
              <a:rPr dirty="0" err="1" smtClean="0"/>
              <a:t>sesi</a:t>
            </a:r>
            <a:r>
              <a:rPr dirty="0"/>
              <a:t> </a:t>
            </a:r>
            <a:r>
              <a:rPr dirty="0" err="1" smtClean="0"/>
              <a:t>caktohen</a:t>
            </a:r>
            <a:r>
              <a:rPr dirty="0" smtClean="0"/>
              <a:t> </a:t>
            </a:r>
            <a:r>
              <a:rPr dirty="0" err="1" smtClean="0"/>
              <a:t>lejet</a:t>
            </a:r>
            <a:r>
              <a:rPr dirty="0" smtClean="0"/>
              <a:t> per </a:t>
            </a:r>
            <a:r>
              <a:rPr dirty="0" err="1" smtClean="0"/>
              <a:t>nje</a:t>
            </a:r>
            <a:r>
              <a:rPr dirty="0" smtClean="0"/>
              <a:t> </a:t>
            </a:r>
            <a:r>
              <a:rPr dirty="0" err="1" smtClean="0"/>
              <a:t>objekt</a:t>
            </a:r>
            <a:r>
              <a:rPr dirty="0" smtClean="0"/>
              <a:t> </a:t>
            </a:r>
            <a:r>
              <a:rPr dirty="0" err="1" smtClean="0"/>
              <a:t>dhe</a:t>
            </a:r>
            <a:r>
              <a:rPr dirty="0" smtClean="0"/>
              <a:t> </a:t>
            </a:r>
            <a:r>
              <a:rPr dirty="0" err="1" smtClean="0"/>
              <a:t>kujt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jepen</a:t>
            </a:r>
            <a:r>
              <a:rPr dirty="0" smtClean="0"/>
              <a:t> </a:t>
            </a:r>
            <a:r>
              <a:rPr dirty="0" err="1" smtClean="0"/>
              <a:t>keto</a:t>
            </a:r>
            <a:r>
              <a:rPr dirty="0" smtClean="0"/>
              <a:t> </a:t>
            </a:r>
            <a:r>
              <a:rPr dirty="0" err="1" smtClean="0"/>
              <a:t>leje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Nese</a:t>
            </a:r>
            <a:r>
              <a:rPr lang="en-US" dirty="0" smtClean="0"/>
              <a:t> per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arsye</a:t>
            </a:r>
            <a:r>
              <a:rPr lang="en-US" dirty="0" smtClean="0"/>
              <a:t> </a:t>
            </a:r>
            <a:r>
              <a:rPr lang="en-US" dirty="0" err="1" smtClean="0"/>
              <a:t>juve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refuzuar</a:t>
            </a:r>
            <a:r>
              <a:rPr lang="en-US" dirty="0" smtClean="0"/>
              <a:t> </a:t>
            </a:r>
            <a:r>
              <a:rPr lang="en-US" dirty="0" err="1" smtClean="0"/>
              <a:t>aksesi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file </a:t>
            </a:r>
            <a:r>
              <a:rPr lang="en-US" dirty="0" err="1" smtClean="0"/>
              <a:t>apo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folder,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 </a:t>
            </a:r>
            <a:r>
              <a:rPr lang="en-US" dirty="0" err="1" smtClean="0"/>
              <a:t>beni</a:t>
            </a:r>
            <a:r>
              <a:rPr lang="en-US" dirty="0" smtClean="0"/>
              <a:t> reset </a:t>
            </a:r>
            <a:r>
              <a:rPr lang="en-US" dirty="0" err="1" smtClean="0"/>
              <a:t>lejeve</a:t>
            </a:r>
            <a:r>
              <a:rPr lang="en-US" dirty="0" smtClean="0"/>
              <a:t> duke mare </a:t>
            </a:r>
            <a:r>
              <a:rPr lang="en-US" dirty="0" err="1" smtClean="0"/>
              <a:t>persiper</a:t>
            </a:r>
            <a:r>
              <a:rPr lang="en-US" dirty="0" smtClean="0"/>
              <a:t> </a:t>
            </a:r>
            <a:r>
              <a:rPr lang="en-US" dirty="0" err="1" smtClean="0"/>
              <a:t>zoterimin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file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folderi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pas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modifikoni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administratoret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automatike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vlefshme</a:t>
            </a:r>
            <a:r>
              <a:rPr lang="en-US" dirty="0" smtClean="0"/>
              <a:t> </a:t>
            </a:r>
            <a:r>
              <a:rPr lang="en-US" dirty="0" err="1" smtClean="0"/>
              <a:t>opsionin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mare ne </a:t>
            </a:r>
            <a:r>
              <a:rPr lang="en-US" dirty="0" err="1" smtClean="0"/>
              <a:t>pronesi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objektet</a:t>
            </a:r>
            <a:r>
              <a:rPr lang="en-US" dirty="0" smtClean="0"/>
              <a:t> NTFS.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3600" b="1" dirty="0" smtClean="0"/>
              <a:t>File and Folder Owners/</a:t>
            </a:r>
            <a:r>
              <a:rPr sz="3600" b="1" dirty="0" err="1" smtClean="0"/>
              <a:t>Zoteruesit</a:t>
            </a:r>
            <a:r>
              <a:rPr sz="3600" b="1" dirty="0" smtClean="0"/>
              <a:t> e </a:t>
            </a:r>
            <a:r>
              <a:rPr sz="3600" b="1" dirty="0" err="1" smtClean="0"/>
              <a:t>fileve</a:t>
            </a:r>
            <a:r>
              <a:rPr sz="3600" b="1" dirty="0" smtClean="0"/>
              <a:t> </a:t>
            </a:r>
            <a:r>
              <a:rPr sz="3600" b="1" dirty="0" err="1" smtClean="0"/>
              <a:t>dhe</a:t>
            </a:r>
            <a:r>
              <a:rPr sz="3600" b="1" dirty="0" smtClean="0"/>
              <a:t> </a:t>
            </a:r>
            <a:r>
              <a:rPr sz="3600" b="1" dirty="0" err="1" smtClean="0"/>
              <a:t>folderave</a:t>
            </a:r>
            <a:endParaRPr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718" y="3810000"/>
            <a:ext cx="1323830" cy="157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524" y="5226084"/>
            <a:ext cx="1323830" cy="157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4114800"/>
            <a:ext cx="1323830" cy="1575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192052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dirty="0" smtClean="0"/>
              <a:t>Per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thjeshtuar</a:t>
            </a:r>
            <a:r>
              <a:rPr dirty="0" smtClean="0"/>
              <a:t> </a:t>
            </a:r>
            <a:r>
              <a:rPr dirty="0" err="1" smtClean="0"/>
              <a:t>administrimin</a:t>
            </a:r>
            <a:r>
              <a:rPr dirty="0" smtClean="0"/>
              <a:t>, </a:t>
            </a:r>
            <a:r>
              <a:rPr dirty="0" err="1" smtClean="0"/>
              <a:t>ju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ti</a:t>
            </a:r>
            <a:r>
              <a:rPr dirty="0" smtClean="0"/>
              <a:t> </a:t>
            </a:r>
            <a:r>
              <a:rPr dirty="0" err="1" smtClean="0"/>
              <a:t>ofroni</a:t>
            </a:r>
            <a:r>
              <a:rPr dirty="0" smtClean="0"/>
              <a:t> </a:t>
            </a:r>
            <a:r>
              <a:rPr dirty="0" err="1" smtClean="0"/>
              <a:t>lejet</a:t>
            </a:r>
            <a:r>
              <a:rPr dirty="0" smtClean="0"/>
              <a:t> duke </a:t>
            </a:r>
            <a:r>
              <a:rPr dirty="0" err="1" smtClean="0"/>
              <a:t>perdorur</a:t>
            </a:r>
            <a:r>
              <a:rPr dirty="0" smtClean="0"/>
              <a:t> </a:t>
            </a:r>
            <a:r>
              <a:rPr dirty="0" err="1" smtClean="0"/>
              <a:t>grupet</a:t>
            </a:r>
            <a:r>
              <a:rPr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Duke </a:t>
            </a:r>
            <a:r>
              <a:rPr lang="en-US" dirty="0" err="1" smtClean="0"/>
              <a:t>ofruar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NTFS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jeni</a:t>
            </a:r>
            <a:r>
              <a:rPr lang="en-US" dirty="0" smtClean="0"/>
              <a:t> duke I </a:t>
            </a:r>
            <a:r>
              <a:rPr lang="en-US" dirty="0" err="1" smtClean="0"/>
              <a:t>ofruar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leje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me </a:t>
            </a:r>
            <a:r>
              <a:rPr lang="en-US" dirty="0" err="1" smtClean="0"/>
              <a:t>shume</a:t>
            </a:r>
            <a:r>
              <a:rPr lang="en-US" dirty="0" smtClean="0"/>
              <a:t> persona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simultane</a:t>
            </a:r>
            <a:r>
              <a:rPr lang="en-US" dirty="0" smtClean="0"/>
              <a:t>, duke </a:t>
            </a:r>
            <a:r>
              <a:rPr lang="en-US" dirty="0" err="1" smtClean="0"/>
              <a:t>ulur</a:t>
            </a:r>
            <a:r>
              <a:rPr lang="en-US" dirty="0" smtClean="0"/>
              <a:t> </a:t>
            </a:r>
            <a:r>
              <a:rPr lang="en-US" dirty="0" err="1" smtClean="0"/>
              <a:t>numrin</a:t>
            </a:r>
            <a:r>
              <a:rPr lang="en-US" dirty="0" smtClean="0"/>
              <a:t> e </a:t>
            </a:r>
            <a:r>
              <a:rPr lang="en-US" dirty="0" err="1" smtClean="0"/>
              <a:t>entrive</a:t>
            </a:r>
            <a:r>
              <a:rPr lang="en-US" dirty="0" smtClean="0"/>
              <a:t> ne listen e </a:t>
            </a:r>
            <a:r>
              <a:rPr lang="en-US" dirty="0" err="1" smtClean="0"/>
              <a:t>aksesit</a:t>
            </a:r>
            <a:r>
              <a:rPr lang="en-US" dirty="0" smtClean="0"/>
              <a:t> (ACL), </a:t>
            </a:r>
            <a:r>
              <a:rPr lang="en-US" dirty="0" err="1" smtClean="0"/>
              <a:t>sikurse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sforcimin</a:t>
            </a:r>
            <a:r>
              <a:rPr lang="en-US" dirty="0" smtClean="0"/>
              <a:t> e </a:t>
            </a:r>
            <a:r>
              <a:rPr lang="en-US" dirty="0" err="1" smtClean="0"/>
              <a:t>nevojshem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kerkuar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realizuar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njerezit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kene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ne file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foldera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. 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sz="3200" b="1" dirty="0" smtClean="0"/>
              <a:t>Using Groups with NTFS Permissions/</a:t>
            </a:r>
            <a:r>
              <a:rPr sz="3200" b="1" dirty="0" err="1" smtClean="0"/>
              <a:t>Perdorirmi</a:t>
            </a:r>
            <a:r>
              <a:rPr sz="3200" b="1" dirty="0" smtClean="0"/>
              <a:t> </a:t>
            </a:r>
            <a:r>
              <a:rPr lang="en-US" sz="3200" b="1" dirty="0" smtClean="0"/>
              <a:t>I</a:t>
            </a:r>
            <a:r>
              <a:rPr sz="3200" b="1" dirty="0" smtClean="0"/>
              <a:t> </a:t>
            </a:r>
            <a:r>
              <a:rPr sz="3200" b="1" dirty="0" err="1" smtClean="0"/>
              <a:t>grupeve</a:t>
            </a:r>
            <a:r>
              <a:rPr sz="3200" b="1" dirty="0" smtClean="0"/>
              <a:t> per </a:t>
            </a:r>
            <a:r>
              <a:rPr sz="3200" b="1" dirty="0" err="1" smtClean="0"/>
              <a:t>lejet</a:t>
            </a:r>
            <a:r>
              <a:rPr sz="3200" b="1" dirty="0" smtClean="0"/>
              <a:t> NTFS </a:t>
            </a:r>
            <a:endParaRPr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360897"/>
            <a:ext cx="1575988" cy="157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3211413"/>
            <a:ext cx="1575988" cy="157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148397"/>
            <a:ext cx="1575988" cy="157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4988539"/>
            <a:ext cx="1575988" cy="1575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NTFS Permissions/</a:t>
            </a:r>
            <a:r>
              <a:rPr dirty="0" err="1" smtClean="0"/>
              <a:t>Lejet</a:t>
            </a:r>
            <a:r>
              <a:rPr dirty="0" smtClean="0"/>
              <a:t> NTFS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762000" y="1295400"/>
            <a:ext cx="1066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NTFS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lejojne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kontrolloni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cilet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akses</a:t>
            </a:r>
            <a:r>
              <a:rPr lang="en-US" altLang="en-US" dirty="0" smtClean="0"/>
              <a:t> ne Filet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folderat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volumet</a:t>
            </a:r>
            <a:r>
              <a:rPr lang="en-US" altLang="en-US" dirty="0" smtClean="0"/>
              <a:t> NTFS. </a:t>
            </a:r>
            <a:endParaRPr lang="en-US" altLang="en-US" dirty="0"/>
          </a:p>
          <a:p>
            <a:r>
              <a:rPr lang="en-US" altLang="en-US" dirty="0" err="1" smtClean="0"/>
              <a:t>Avantazhi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lejeve</a:t>
            </a:r>
            <a:r>
              <a:rPr lang="en-US" altLang="en-US" dirty="0" smtClean="0"/>
              <a:t> NTFS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prekin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lokal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ashtu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perdoruesit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rrjet</a:t>
            </a:r>
            <a:r>
              <a:rPr lang="en-US" altLang="en-US" dirty="0" smtClean="0"/>
              <a:t>. 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Effective Permissions/</a:t>
            </a:r>
            <a:r>
              <a:rPr dirty="0" err="1" smtClean="0"/>
              <a:t>Lejet</a:t>
            </a:r>
            <a:r>
              <a:rPr dirty="0" smtClean="0"/>
              <a:t> </a:t>
            </a:r>
            <a:r>
              <a:rPr dirty="0" err="1" smtClean="0"/>
              <a:t>efektive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990600" y="1447800"/>
            <a:ext cx="1097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 err="1" smtClean="0"/>
              <a:t>Meqe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perdoruesit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anetare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grupe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ndryshme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mundur</a:t>
            </a:r>
            <a:r>
              <a:rPr lang="en-US" altLang="en-US" dirty="0" smtClean="0"/>
              <a:t> per ta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vecanta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ndryshme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ekplicite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file </a:t>
            </a:r>
            <a:r>
              <a:rPr lang="en-US" altLang="en-US" dirty="0" err="1" smtClean="0"/>
              <a:t>apo</a:t>
            </a:r>
            <a:r>
              <a:rPr lang="en-US" altLang="en-US" dirty="0" smtClean="0"/>
              <a:t> folder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caktuar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r>
              <a:rPr lang="en-US" altLang="en-US" dirty="0" err="1" smtClean="0"/>
              <a:t>Kur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kjo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ndodh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kombinohen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efektive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aktuale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logohemi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aksesojme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file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folder. </a:t>
            </a:r>
          </a:p>
          <a:p>
            <a:r>
              <a:rPr lang="en-US" altLang="en-US" dirty="0" err="1" smtClean="0"/>
              <a:t>Keto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konsistojne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leje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ekplicite</a:t>
            </a:r>
            <a:r>
              <a:rPr lang="en-US" altLang="en-US" dirty="0" smtClean="0"/>
              <a:t> plus </a:t>
            </a:r>
            <a:r>
              <a:rPr lang="en-US" altLang="en-US" dirty="0" err="1" smtClean="0"/>
              <a:t>ndonje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trasheguar</a:t>
            </a:r>
            <a:r>
              <a:rPr lang="en-US" altLang="en-US" dirty="0" smtClean="0"/>
              <a:t>. 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139321"/>
          </a:xfrm>
        </p:spPr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kopjojme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zhvendosim</a:t>
            </a:r>
            <a:r>
              <a:rPr lang="en-US" dirty="0" smtClean="0"/>
              <a:t> file,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ndoshe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skenaret</a:t>
            </a:r>
            <a:r>
              <a:rPr lang="en-US" dirty="0" smtClean="0"/>
              <a:t> e </a:t>
            </a:r>
            <a:r>
              <a:rPr lang="en-US" dirty="0" err="1" smtClean="0"/>
              <a:t>meposhtme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file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folder </a:t>
            </a:r>
            <a:r>
              <a:rPr lang="en-US" dirty="0" err="1" smtClean="0"/>
              <a:t>kopjohet</a:t>
            </a:r>
            <a:r>
              <a:rPr lang="en-US" dirty="0" smtClean="0"/>
              <a:t>, </a:t>
            </a:r>
            <a:r>
              <a:rPr lang="en-US" dirty="0" err="1" smtClean="0"/>
              <a:t>folderi</a:t>
            </a:r>
            <a:r>
              <a:rPr lang="en-US" dirty="0" smtClean="0"/>
              <a:t> I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file I </a:t>
            </a:r>
            <a:r>
              <a:rPr lang="en-US" dirty="0" err="1" smtClean="0"/>
              <a:t>ri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kerkojne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automatike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per </a:t>
            </a:r>
            <a:r>
              <a:rPr lang="en-US" dirty="0" err="1" smtClean="0"/>
              <a:t>kete</a:t>
            </a:r>
            <a:r>
              <a:rPr lang="en-US" dirty="0" smtClean="0"/>
              <a:t> drive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folderin</a:t>
            </a:r>
            <a:r>
              <a:rPr lang="en-US" dirty="0" smtClean="0"/>
              <a:t> se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kopjohet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folder </a:t>
            </a:r>
            <a:r>
              <a:rPr lang="en-US" dirty="0" err="1" smtClean="0"/>
              <a:t>apo</a:t>
            </a:r>
            <a:r>
              <a:rPr lang="en-US" dirty="0" smtClean="0"/>
              <a:t> file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zhvendoset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njetjin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, </a:t>
            </a:r>
            <a:r>
              <a:rPr lang="en-US" dirty="0" err="1" smtClean="0"/>
              <a:t>folderi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file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mbaje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njejtat</a:t>
            </a:r>
            <a:r>
              <a:rPr lang="en-US" dirty="0" smtClean="0"/>
              <a:t> </a:t>
            </a:r>
            <a:r>
              <a:rPr lang="en-US" dirty="0" err="1" smtClean="0"/>
              <a:t>leje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 </a:t>
            </a:r>
            <a:r>
              <a:rPr lang="en-US" dirty="0" err="1" smtClean="0"/>
              <a:t>tashme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folder </a:t>
            </a:r>
            <a:r>
              <a:rPr lang="en-US" dirty="0" err="1" smtClean="0"/>
              <a:t>apo</a:t>
            </a:r>
            <a:r>
              <a:rPr lang="en-US" dirty="0" smtClean="0"/>
              <a:t> file </a:t>
            </a:r>
            <a:r>
              <a:rPr lang="en-US" dirty="0" err="1" smtClean="0"/>
              <a:t>zhvendoset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, </a:t>
            </a:r>
            <a:r>
              <a:rPr lang="en-US" dirty="0" err="1" smtClean="0"/>
              <a:t>folderi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file do </a:t>
            </a:r>
            <a:r>
              <a:rPr lang="en-US" dirty="0" err="1" smtClean="0"/>
              <a:t>te</a:t>
            </a:r>
            <a:r>
              <a:rPr lang="en-US" dirty="0" smtClean="0"/>
              <a:t> mare </a:t>
            </a:r>
            <a:r>
              <a:rPr lang="en-US" dirty="0" err="1" smtClean="0"/>
              <a:t>automatikisht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e </a:t>
            </a:r>
            <a:r>
              <a:rPr lang="en-US" dirty="0" err="1" smtClean="0"/>
              <a:t>drivet</a:t>
            </a:r>
            <a:r>
              <a:rPr lang="en-US" dirty="0" smtClean="0"/>
              <a:t> se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zhvendoset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Copying and Moving Files/</a:t>
            </a:r>
            <a:r>
              <a:rPr lang="en-US" sz="3600" b="1" dirty="0" err="1" smtClean="0"/>
              <a:t>Kopjimi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dhe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zhvendosja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fileve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2250" cy="34717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Enkriptimi</a:t>
            </a:r>
            <a:r>
              <a:rPr dirty="0" smtClean="0"/>
              <a:t>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dirty="0" err="1" smtClean="0"/>
              <a:t>procesi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konvertimit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dhenave</a:t>
            </a:r>
            <a:r>
              <a:rPr dirty="0" smtClean="0"/>
              <a:t> ne </a:t>
            </a:r>
            <a:r>
              <a:rPr dirty="0" err="1" smtClean="0"/>
              <a:t>nje</a:t>
            </a:r>
            <a:r>
              <a:rPr dirty="0" smtClean="0"/>
              <a:t> format </a:t>
            </a:r>
            <a:r>
              <a:rPr dirty="0" err="1" smtClean="0"/>
              <a:t>qe</a:t>
            </a:r>
            <a:r>
              <a:rPr dirty="0" smtClean="0"/>
              <a:t> </a:t>
            </a:r>
            <a:r>
              <a:rPr dirty="0" err="1" smtClean="0"/>
              <a:t>nuk</a:t>
            </a:r>
            <a:r>
              <a:rPr dirty="0" smtClean="0"/>
              <a:t> </a:t>
            </a:r>
            <a:r>
              <a:rPr dirty="0" err="1" smtClean="0"/>
              <a:t>mund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lexohet</a:t>
            </a:r>
            <a:r>
              <a:rPr dirty="0" smtClean="0"/>
              <a:t> </a:t>
            </a:r>
            <a:r>
              <a:rPr dirty="0" err="1" smtClean="0"/>
              <a:t>nga</a:t>
            </a:r>
            <a:r>
              <a:rPr dirty="0" smtClean="0"/>
              <a:t> </a:t>
            </a:r>
            <a:r>
              <a:rPr dirty="0" err="1" smtClean="0"/>
              <a:t>perdorues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tjere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perdoruesi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file, </a:t>
            </a:r>
            <a:r>
              <a:rPr lang="en-US" dirty="0" err="1" smtClean="0"/>
              <a:t>automatikisht</a:t>
            </a:r>
            <a:r>
              <a:rPr lang="en-US" dirty="0" smtClean="0"/>
              <a:t> </a:t>
            </a:r>
            <a:r>
              <a:rPr lang="en-US" dirty="0" err="1" smtClean="0"/>
              <a:t>mbetet</a:t>
            </a:r>
            <a:r>
              <a:rPr lang="en-US" dirty="0" smtClean="0"/>
              <a:t> I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ruhet</a:t>
            </a:r>
            <a:r>
              <a:rPr lang="en-US" dirty="0" smtClean="0"/>
              <a:t> ne disk. 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dirty="0" err="1" smtClean="0"/>
              <a:t>Dekriptimi</a:t>
            </a:r>
            <a:r>
              <a:rPr dirty="0" smtClean="0"/>
              <a:t> </a:t>
            </a:r>
            <a:r>
              <a:rPr dirty="0" err="1" smtClean="0"/>
              <a:t>eshte</a:t>
            </a:r>
            <a:r>
              <a:rPr dirty="0" smtClean="0"/>
              <a:t> </a:t>
            </a:r>
            <a:r>
              <a:rPr dirty="0" err="1" smtClean="0"/>
              <a:t>procesi</a:t>
            </a:r>
            <a:r>
              <a:rPr dirty="0" smtClean="0"/>
              <a:t>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konvertimit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te</a:t>
            </a:r>
            <a:r>
              <a:rPr dirty="0" smtClean="0"/>
              <a:t> </a:t>
            </a:r>
            <a:r>
              <a:rPr dirty="0" err="1" smtClean="0"/>
              <a:t>dhenave</a:t>
            </a:r>
            <a:r>
              <a:rPr dirty="0" smtClean="0"/>
              <a:t> </a:t>
            </a:r>
            <a:r>
              <a:rPr dirty="0" err="1" smtClean="0"/>
              <a:t>nga</a:t>
            </a:r>
            <a:r>
              <a:rPr dirty="0" smtClean="0"/>
              <a:t> </a:t>
            </a:r>
            <a:r>
              <a:rPr dirty="0" err="1" smtClean="0"/>
              <a:t>nje</a:t>
            </a:r>
            <a:r>
              <a:rPr dirty="0" smtClean="0"/>
              <a:t> format </a:t>
            </a:r>
            <a:r>
              <a:rPr lang="en-US" dirty="0" smtClean="0"/>
              <a:t>I</a:t>
            </a:r>
            <a:r>
              <a:rPr dirty="0" smtClean="0"/>
              <a:t> </a:t>
            </a:r>
            <a:r>
              <a:rPr dirty="0" err="1" smtClean="0"/>
              <a:t>enkriptuar</a:t>
            </a:r>
            <a:r>
              <a:rPr dirty="0" smtClean="0"/>
              <a:t> ne </a:t>
            </a:r>
            <a:r>
              <a:rPr dirty="0" err="1" smtClean="0"/>
              <a:t>variantin</a:t>
            </a:r>
            <a:r>
              <a:rPr dirty="0" smtClean="0"/>
              <a:t> e </a:t>
            </a:r>
            <a:r>
              <a:rPr dirty="0" err="1" smtClean="0"/>
              <a:t>tij</a:t>
            </a:r>
            <a:r>
              <a:rPr dirty="0" smtClean="0"/>
              <a:t> </a:t>
            </a:r>
            <a:r>
              <a:rPr dirty="0" err="1" smtClean="0"/>
              <a:t>origjinal</a:t>
            </a:r>
            <a:r>
              <a:rPr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Nderkohe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perdorues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dekriptuar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file, file </a:t>
            </a:r>
            <a:r>
              <a:rPr lang="en-US" dirty="0" err="1" smtClean="0"/>
              <a:t>mbetet</a:t>
            </a:r>
            <a:r>
              <a:rPr lang="en-US" dirty="0" smtClean="0"/>
              <a:t> e I </a:t>
            </a:r>
            <a:r>
              <a:rPr lang="en-US" dirty="0" err="1" smtClean="0"/>
              <a:t>dekriptuar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ruhet</a:t>
            </a:r>
            <a:r>
              <a:rPr lang="en-US" dirty="0" smtClean="0"/>
              <a:t> ne disk. 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Encryption/</a:t>
            </a:r>
            <a:r>
              <a:rPr dirty="0" err="1" smtClean="0"/>
              <a:t>Enkriptimi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Microsoft_IT_Access_Strategy_16x9_External">
  <a:themeElements>
    <a:clrScheme name="Custom 328">
      <a:dk1>
        <a:srgbClr val="505050"/>
      </a:dk1>
      <a:lt1>
        <a:srgbClr val="FFFFFF"/>
      </a:lt1>
      <a:dk2>
        <a:srgbClr val="0072C6"/>
      </a:dk2>
      <a:lt2>
        <a:srgbClr val="D2D2D2"/>
      </a:lt2>
      <a:accent1>
        <a:srgbClr val="0072C6"/>
      </a:accent1>
      <a:accent2>
        <a:srgbClr val="008272"/>
      </a:accent2>
      <a:accent3>
        <a:srgbClr val="68217A"/>
      </a:accent3>
      <a:accent4>
        <a:srgbClr val="0072C6"/>
      </a:accent4>
      <a:accent5>
        <a:srgbClr val="002050"/>
      </a:accent5>
      <a:accent6>
        <a:srgbClr val="442359"/>
      </a:accent6>
      <a:hlink>
        <a:srgbClr val="0072C6"/>
      </a:hlink>
      <a:folHlink>
        <a:srgbClr val="0072C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93274" tIns="46637" rIns="93274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1552FCE8DAE49AB00DD8999ECFBA4" ma:contentTypeVersion="" ma:contentTypeDescription="Create a new document." ma:contentTypeScope="" ma:versionID="9fe3c7892d329891ad334a1bdc48c8b5">
  <xsd:schema xmlns:xsd="http://www.w3.org/2001/XMLSchema" xmlns:xs="http://www.w3.org/2001/XMLSchema" xmlns:p="http://schemas.microsoft.com/office/2006/metadata/properties" xmlns:ns2="90316C47-89A7-4E38-A161-F1468A908C39" targetNamespace="http://schemas.microsoft.com/office/2006/metadata/properties" ma:root="true" ma:fieldsID="1b9c2fb9641548b6b16294187cab1b6e" ns2:_="">
    <xsd:import namespace="90316C47-89A7-4E38-A161-F1468A908C39"/>
    <xsd:element name="properties">
      <xsd:complexType>
        <xsd:sequence>
          <xsd:element name="documentManagement">
            <xsd:complexType>
              <xsd:all>
                <xsd:element ref="ns2:Content_x0020_Type"/>
                <xsd:element ref="ns2:Module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16C47-89A7-4E38-A161-F1468A908C39" elementFormDefault="qualified">
    <xsd:import namespace="http://schemas.microsoft.com/office/2006/documentManagement/types"/>
    <xsd:import namespace="http://schemas.microsoft.com/office/infopath/2007/PartnerControls"/>
    <xsd:element name="Content_x0020_Type" ma:index="8" ma:displayName="Content Type" ma:format="Dropdown" ma:internalName="Content_x0020_Type">
      <xsd:simpleType>
        <xsd:restriction base="dms:Choice">
          <xsd:enumeration value="Assessment"/>
          <xsd:enumeration value="Assessment Policheck"/>
          <xsd:enumeration value="Break Slides"/>
          <xsd:enumeration value="CC File"/>
          <xsd:enumeration value="CC Policheck"/>
          <xsd:enumeration value="Instructor Image"/>
          <xsd:enumeration value="Outline"/>
          <xsd:enumeration value="Promo Package"/>
          <xsd:enumeration value="Slide Presentation"/>
          <xsd:enumeration value="Slide Presentation Policheck"/>
          <xsd:enumeration value="SME Recruitment"/>
          <xsd:enumeration value="Video"/>
        </xsd:restriction>
      </xsd:simpleType>
    </xsd:element>
    <xsd:element name="Module" ma:index="9" nillable="true" ma:displayName="Module" ma:decimals="0" ma:internalName="Module" ma:percentage="FALSE">
      <xsd:simpleType>
        <xsd:restriction base="dms:Number">
          <xsd:maxInclusive value="40"/>
          <xsd:minInclusive value="1"/>
        </xsd:restriction>
      </xsd:simpleType>
    </xsd:element>
    <xsd:element name="Status" ma:index="10" nillable="true" ma:displayName="Status" ma:default="Draft" ma:format="Dropdown" ma:internalName="Status">
      <xsd:simpleType>
        <xsd:restriction base="dms:Choice">
          <xsd:enumeration value="Draft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0316C47-89A7-4E38-A161-F1468A908C39">Draft</Status>
    <Content_x0020_Type xmlns="90316C47-89A7-4E38-A161-F1468A908C39">Slide Presentation</Content_x0020_Type>
    <Module xmlns="90316C47-89A7-4E38-A161-F1468A908C39">6</Module>
  </documentManagement>
</p:properties>
</file>

<file path=customXml/itemProps1.xml><?xml version="1.0" encoding="utf-8"?>
<ds:datastoreItem xmlns:ds="http://schemas.openxmlformats.org/officeDocument/2006/customXml" ds:itemID="{CB6BCC46-5E43-4CDA-8AB2-41FF57FB84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8F5DFC-04E1-4BB5-97AF-8F29BE0EC07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034837C-17AA-4B43-85AD-DA4D10737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16C47-89A7-4E38-A161-F1468A908C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CF08AD3-752B-498F-BD50-7FA7111E21CE}">
  <ds:schemaRefs>
    <ds:schemaRef ds:uri="http://schemas.microsoft.com/office/2006/metadata/properties"/>
    <ds:schemaRef ds:uri="http://schemas.microsoft.com/office/infopath/2007/PartnerControls"/>
    <ds:schemaRef ds:uri="90316C47-89A7-4E38-A161-F1468A908C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3837</TotalTime>
  <Words>1983</Words>
  <Application>Microsoft Office PowerPoint</Application>
  <PresentationFormat>Custom</PresentationFormat>
  <Paragraphs>125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1_Microsoft_IT_Access_Strategy_16x9_External</vt:lpstr>
      <vt:lpstr>Sherbimet e fileve dhe printimit</vt:lpstr>
      <vt:lpstr>Objectives/Objektiva</vt:lpstr>
      <vt:lpstr>Types of NTFS Permissions/Llojet e lejeve NTFS</vt:lpstr>
      <vt:lpstr>File and Folder Owners/Zoteruesit e fileve dhe folderave</vt:lpstr>
      <vt:lpstr>Using Groups with NTFS Permissions/Perdorirmi I grupeve per lejet NTFS </vt:lpstr>
      <vt:lpstr>NTFS Permissions/Lejet NTFS</vt:lpstr>
      <vt:lpstr>Effective Permissions/Lejet efektive</vt:lpstr>
      <vt:lpstr>Copying and Moving Files/Kopjimi dhe zhvendosja e fileve</vt:lpstr>
      <vt:lpstr>Encryption/Enkriptimi</vt:lpstr>
      <vt:lpstr>Encrypting File System (EFS)/Enkriptimi I file sistemit</vt:lpstr>
      <vt:lpstr>Sharing Folders/Ndarja e folderave</vt:lpstr>
      <vt:lpstr>Share Permissions/Lejet e ndarjes</vt:lpstr>
      <vt:lpstr>Network Discovery and Browsing</vt:lpstr>
      <vt:lpstr>Administrative Shares/Ndarjet administrative</vt:lpstr>
      <vt:lpstr>Network Printing/Printimi ne rrjet</vt:lpstr>
      <vt:lpstr>Printing in Windows/Printimi ne Windows</vt:lpstr>
      <vt:lpstr>Installing Printers/Instalimi I printerave</vt:lpstr>
      <vt:lpstr>Printer Pools/ pishina e printerave</vt:lpstr>
      <vt:lpstr>Printer Properties/Vetite e printerave</vt:lpstr>
      <vt:lpstr>Printer Permissions/Lejet e printimit</vt:lpstr>
      <vt:lpstr>Print Spooler Folder/Folderi Print Spooler</vt:lpstr>
      <vt:lpstr>Internet Printing/Printimi ne Internet</vt:lpstr>
      <vt:lpstr>Auditing/Auditimi</vt:lpstr>
      <vt:lpstr>Auditing NTFS Files and Folders/Te auditojme Filet dhe Folderat NTFS</vt:lpstr>
      <vt:lpstr>Auditing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 Skintik</dc:creator>
  <cp:lastModifiedBy>Frida</cp:lastModifiedBy>
  <cp:revision>326</cp:revision>
  <dcterms:created xsi:type="dcterms:W3CDTF">2007-01-10T19:14:18Z</dcterms:created>
  <dcterms:modified xsi:type="dcterms:W3CDTF">2017-12-16T10:32:41Z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0x010100DCD1552FCE8DAE49AB00DD8999ECFBA4</vt:lpwstr>
  </property>
  <property fmtid="{D5CDD505-2E9C-101B-9397-08002B2CF9AE}" pid="3" name="ArticulateGUID">
    <vt:lpwstr>B0C41C38-AF8D-4794-BF88-C64162D5D909</vt:lpwstr>
  </property>
  <property fmtid="{D5CDD505-2E9C-101B-9397-08002B2CF9AE}" pid="4" name="ArticulatePath">
    <vt:lpwstr>L_6</vt:lpwstr>
  </property>
</Properties>
</file>