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4" r:id="rId5"/>
  </p:sldMasterIdLst>
  <p:notesMasterIdLst>
    <p:notesMasterId r:id="rId38"/>
  </p:notesMasterIdLst>
  <p:sldIdLst>
    <p:sldId id="364" r:id="rId6"/>
    <p:sldId id="257" r:id="rId7"/>
    <p:sldId id="259" r:id="rId8"/>
    <p:sldId id="307" r:id="rId9"/>
    <p:sldId id="308" r:id="rId10"/>
    <p:sldId id="309" r:id="rId11"/>
    <p:sldId id="311" r:id="rId12"/>
    <p:sldId id="312" r:id="rId13"/>
    <p:sldId id="313" r:id="rId14"/>
    <p:sldId id="318" r:id="rId15"/>
    <p:sldId id="320" r:id="rId16"/>
    <p:sldId id="321" r:id="rId17"/>
    <p:sldId id="322" r:id="rId18"/>
    <p:sldId id="324" r:id="rId19"/>
    <p:sldId id="325" r:id="rId20"/>
    <p:sldId id="326" r:id="rId21"/>
    <p:sldId id="330" r:id="rId22"/>
    <p:sldId id="331" r:id="rId23"/>
    <p:sldId id="332" r:id="rId24"/>
    <p:sldId id="335" r:id="rId25"/>
    <p:sldId id="336" r:id="rId26"/>
    <p:sldId id="337" r:id="rId27"/>
    <p:sldId id="338" r:id="rId28"/>
    <p:sldId id="343" r:id="rId29"/>
    <p:sldId id="344" r:id="rId30"/>
    <p:sldId id="345" r:id="rId31"/>
    <p:sldId id="346" r:id="rId32"/>
    <p:sldId id="350" r:id="rId33"/>
    <p:sldId id="352" r:id="rId34"/>
    <p:sldId id="353" r:id="rId35"/>
    <p:sldId id="354" r:id="rId36"/>
    <p:sldId id="355" r:id="rId37"/>
  </p:sldIdLst>
  <p:sldSz cx="12192000" cy="6858000"/>
  <p:notesSz cx="6858000" cy="9144000"/>
  <p:custDataLst>
    <p:tags r:id="rId3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08">
          <p15:clr>
            <a:srgbClr val="A4A3A4"/>
          </p15:clr>
        </p15:guide>
        <p15:guide id="2" pos="384">
          <p15:clr>
            <a:srgbClr val="A4A3A4"/>
          </p15:clr>
        </p15:guide>
        <p15:guide id="3" pos="7232">
          <p15:clr>
            <a:srgbClr val="A4A3A4"/>
          </p15:clr>
        </p15:guide>
        <p15:guide id="4" pos="40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6"/>
    <a:srgbClr val="000066"/>
    <a:srgbClr val="0000CC"/>
    <a:srgbClr val="0000FF"/>
    <a:srgbClr val="DEC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0603" autoAdjust="0"/>
  </p:normalViewPr>
  <p:slideViewPr>
    <p:cSldViewPr>
      <p:cViewPr>
        <p:scale>
          <a:sx n="88" d="100"/>
          <a:sy n="88" d="100"/>
        </p:scale>
        <p:origin x="-774" y="-72"/>
      </p:cViewPr>
      <p:guideLst>
        <p:guide orient="horz" pos="1008"/>
        <p:guide pos="384"/>
        <p:guide pos="7232"/>
        <p:guide pos="40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51930C1-BC32-43C0-8D5A-EF76271126D3}" type="datetimeFigureOut">
              <a:rPr lang="en-US"/>
              <a:pPr>
                <a:defRPr/>
              </a:pPr>
              <a:t>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51EA70-5D8B-4681-A7C3-4BF1CE5FD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89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90E3C9-F145-4E12-9EFC-EE314DF65CF5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40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This should also be a review for the 70-642.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6251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5A4D2A-B78D-4E00-8878-9160CD0D8CB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851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E2F696-C741-4F8D-8327-AED59984159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073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The Default Documents feature allows you to configure the list of default documents that will automatically be presented to a browser if a document is not specified, such as http://acme.com/start.html.</a:t>
            </a:r>
          </a:p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03F744-F02D-4B01-9816-29FB7FC9D9A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075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When you visit an SSL Web site using Internet Explorer, you will notice a lock icon at top of the IE window. </a:t>
            </a:r>
          </a:p>
          <a:p>
            <a:r>
              <a:rPr lang="en-US" altLang="en-US" smtClean="0"/>
              <a:t>To view the </a:t>
            </a:r>
            <a:r>
              <a:rPr lang="en-US" altLang="en-US" i="1" smtClean="0"/>
              <a:t>digital certificate</a:t>
            </a:r>
            <a:r>
              <a:rPr lang="en-US" altLang="en-US" smtClean="0"/>
              <a:t>, click the lock and select View Certificates. </a:t>
            </a:r>
          </a:p>
          <a:p>
            <a:r>
              <a:rPr lang="en-US" altLang="en-US" smtClean="0"/>
              <a:t>The most common type of digital certificate is the X.509 digital certificate.</a:t>
            </a:r>
          </a:p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00C1B4-31E3-4DCB-97B1-9DDDDF544F3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08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The snapshot files consist of:</a:t>
            </a:r>
          </a:p>
          <a:p>
            <a:pPr lvl="1"/>
            <a:r>
              <a:rPr lang="en-US" altLang="en-US" smtClean="0"/>
              <a:t>A copy of the VM configuration .xml file. </a:t>
            </a:r>
          </a:p>
          <a:p>
            <a:pPr lvl="1"/>
            <a:r>
              <a:rPr lang="en-US" altLang="en-US" smtClean="0"/>
              <a:t>Any saved state files. </a:t>
            </a:r>
          </a:p>
          <a:p>
            <a:pPr lvl="1"/>
            <a:r>
              <a:rPr lang="en-US" altLang="en-US" smtClean="0"/>
              <a:t>A differencing disk (.avhd) is the new working disk for all writes and is a  child of the working disk prior to the snapshot.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39ECBA-65CB-49D4-9C4A-A46D4A41F71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50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79126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5400" kern="1200" spc="-75" dirty="0">
                <a:ln w="3175">
                  <a:noFill/>
                </a:ln>
                <a:solidFill>
                  <a:srgbClr val="F2F2F2"/>
                </a:solidFill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2161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14400"/>
          </a:xfrm>
        </p:spPr>
        <p:txBody>
          <a:bodyPr/>
          <a:lstStyle>
            <a:lvl1pPr>
              <a:defRPr lang="en-US" sz="3900" kern="1200" spc="-75" dirty="0">
                <a:ln w="3175">
                  <a:noFill/>
                </a:ln>
                <a:solidFill>
                  <a:schemeClr val="bg1">
                    <a:lumMod val="95000"/>
                  </a:schemeClr>
                </a:solidFill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47800"/>
            <a:ext cx="10972800" cy="7277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 smtClean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06F2BDB3-A56D-49B8-982E-E2DCC026C719}" type="datetimeFigureOut">
              <a:rPr lang="en-US"/>
              <a:pPr>
                <a:defRPr/>
              </a:pPr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 smtClean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B4FE660E-6B63-47A1-A928-F4A8F0707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5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7277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 smtClean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61694A2A-3D2C-4159-BCAA-F9EB57C852DB}" type="datetimeFigureOut">
              <a:rPr lang="en-US"/>
              <a:pPr>
                <a:defRPr/>
              </a:pPr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 smtClean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7902073C-0DFC-43D7-B3BD-A1C454AD7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9875" y="288925"/>
            <a:ext cx="11655425" cy="900113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69875" y="1189038"/>
            <a:ext cx="11652250" cy="1791260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6" r:id="rId1"/>
    <p:sldLayoutId id="2147484187" r:id="rId2"/>
    <p:sldLayoutId id="2147484188" r:id="rId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lang="en-US" sz="5400" kern="1200" spc="-75" dirty="0">
          <a:ln w="3175">
            <a:noFill/>
          </a:ln>
          <a:solidFill>
            <a:srgbClr val="F2F2F2"/>
          </a:solidFill>
          <a:latin typeface="+mj-lt"/>
          <a:ea typeface="+mn-ea"/>
          <a:cs typeface="Segoe UI" pitchFamily="34" charset="0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9pPr>
    </p:titleStyle>
    <p:bodyStyle>
      <a:lvl1pPr marL="334963" indent="-334963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SzPct val="90000"/>
        <a:buFont typeface="Arial" panose="020B0604020202020204" pitchFamily="34" charset="0"/>
        <a:buChar char="•"/>
        <a:defRPr sz="2800" kern="1200">
          <a:solidFill>
            <a:srgbClr val="F2F2F2"/>
          </a:solidFill>
          <a:latin typeface="+mj-lt"/>
          <a:ea typeface="+mn-ea"/>
          <a:cs typeface="+mn-cs"/>
        </a:defRPr>
      </a:lvl1pPr>
      <a:lvl2pPr marL="571500" indent="-23653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SzPct val="90000"/>
        <a:buFont typeface="Arial" panose="020B0604020202020204" pitchFamily="34" charset="0"/>
        <a:buChar char="•"/>
        <a:defRPr sz="2600" kern="1200">
          <a:solidFill>
            <a:srgbClr val="F2F2F2"/>
          </a:solidFill>
          <a:latin typeface="+mj-lt"/>
          <a:ea typeface="+mn-ea"/>
          <a:cs typeface="+mn-cs"/>
        </a:defRPr>
      </a:lvl2pPr>
      <a:lvl3pPr marL="784225" indent="-22383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SzPct val="90000"/>
        <a:buFont typeface="Arial" panose="020B0604020202020204" pitchFamily="34" charset="0"/>
        <a:buChar char="•"/>
        <a:defRPr sz="2400" kern="1200">
          <a:solidFill>
            <a:srgbClr val="F2F2F2"/>
          </a:solidFill>
          <a:latin typeface="+mj-lt"/>
          <a:ea typeface="+mn-ea"/>
          <a:cs typeface="+mn-cs"/>
        </a:defRPr>
      </a:lvl3pPr>
      <a:lvl4pPr marL="1008063" indent="-22383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SzPct val="90000"/>
        <a:buFont typeface="Arial" panose="020B0604020202020204" pitchFamily="34" charset="0"/>
        <a:buChar char="•"/>
        <a:defRPr sz="2200" kern="1200">
          <a:solidFill>
            <a:srgbClr val="F2F2F2"/>
          </a:solidFill>
          <a:latin typeface="+mj-lt"/>
          <a:ea typeface="+mn-ea"/>
          <a:cs typeface="+mn-cs"/>
        </a:defRPr>
      </a:lvl4pPr>
      <a:lvl5pPr marL="1231900" indent="-22383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SzPct val="90000"/>
        <a:buFont typeface="Arial" panose="020B0604020202020204" pitchFamily="34" charset="0"/>
        <a:buChar char="•"/>
        <a:defRPr sz="1700" kern="1200">
          <a:solidFill>
            <a:srgbClr val="F2F2F2"/>
          </a:solidFill>
          <a:latin typeface="+mn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12192000" cy="1470025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r" defTabSz="914367" fontAlgn="auto">
              <a:spcAft>
                <a:spcPts val="0"/>
              </a:spcAft>
              <a:defRPr/>
            </a:pPr>
            <a:r>
              <a:rPr sz="3200" dirty="0" err="1" smtClean="0"/>
              <a:t>Sherbimet</a:t>
            </a:r>
            <a:r>
              <a:rPr sz="3200" dirty="0" smtClean="0"/>
              <a:t> me </a:t>
            </a:r>
            <a:r>
              <a:rPr sz="3200" dirty="0" err="1" smtClean="0"/>
              <a:t>te</a:t>
            </a:r>
            <a:r>
              <a:rPr sz="3200" dirty="0" smtClean="0"/>
              <a:t> </a:t>
            </a:r>
            <a:r>
              <a:rPr sz="3200" dirty="0" err="1" smtClean="0"/>
              <a:t>zakonshme</a:t>
            </a:r>
            <a:r>
              <a:rPr sz="3200" dirty="0" smtClean="0"/>
              <a:t> </a:t>
            </a:r>
            <a:r>
              <a:rPr sz="3200" dirty="0" err="1" smtClean="0"/>
              <a:t>te</a:t>
            </a:r>
            <a:r>
              <a:rPr sz="3200" dirty="0" smtClean="0"/>
              <a:t> </a:t>
            </a:r>
            <a:r>
              <a:rPr sz="3200" dirty="0" err="1" smtClean="0"/>
              <a:t>rrjetit</a:t>
            </a:r>
            <a:r>
              <a:rPr sz="3200" dirty="0" smtClean="0"/>
              <a:t> ne Windows </a:t>
            </a:r>
            <a:r>
              <a:rPr sz="3200" dirty="0" err="1" smtClean="0"/>
              <a:t>dhe</a:t>
            </a:r>
            <a:r>
              <a:rPr sz="3200" dirty="0" smtClean="0"/>
              <a:t> </a:t>
            </a:r>
            <a:r>
              <a:rPr sz="3200" dirty="0" err="1" smtClean="0"/>
              <a:t>Aplikacione</a:t>
            </a:r>
            <a:endParaRPr sz="3150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 bwMode="auto">
          <a:xfrm>
            <a:off x="3657600" y="3200400"/>
            <a:ext cx="8534400" cy="476250"/>
          </a:xfrm>
        </p:spPr>
        <p:txBody>
          <a:bodyPr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altLang="en-US" sz="2100" dirty="0" err="1" smtClean="0">
                <a:solidFill>
                  <a:srgbClr val="F2F2F2"/>
                </a:solidFill>
              </a:rPr>
              <a:t>Leksioni</a:t>
            </a:r>
            <a:r>
              <a:rPr lang="en-US" altLang="en-US" sz="2100" dirty="0" smtClean="0">
                <a:solidFill>
                  <a:srgbClr val="F2F2F2"/>
                </a:solidFill>
              </a:rPr>
              <a:t> 8</a:t>
            </a:r>
          </a:p>
        </p:txBody>
      </p:sp>
      <p:pic>
        <p:nvPicPr>
          <p:cNvPr id="7172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00"/>
            <a:ext cx="2857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683812"/>
          </a:xfrm>
        </p:spPr>
        <p:txBody>
          <a:bodyPr/>
          <a:lstStyle/>
          <a:p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krijoni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web site,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specifikoni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folder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perfaqson</a:t>
            </a:r>
            <a:r>
              <a:rPr lang="en-US" dirty="0" smtClean="0"/>
              <a:t> </a:t>
            </a:r>
            <a:r>
              <a:rPr lang="en-US" dirty="0" err="1" smtClean="0"/>
              <a:t>rrenjen</a:t>
            </a:r>
            <a:r>
              <a:rPr lang="en-US" dirty="0" smtClean="0"/>
              <a:t>/root e web </a:t>
            </a:r>
            <a:r>
              <a:rPr lang="en-US" dirty="0" err="1" smtClean="0"/>
              <a:t>sitet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Brenda </a:t>
            </a:r>
            <a:r>
              <a:rPr lang="en-US" dirty="0" err="1" smtClean="0"/>
              <a:t>ketij</a:t>
            </a:r>
            <a:r>
              <a:rPr lang="en-US" dirty="0" smtClean="0"/>
              <a:t> </a:t>
            </a:r>
            <a:r>
              <a:rPr lang="en-US" dirty="0" err="1" smtClean="0"/>
              <a:t>folderi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krijoni</a:t>
            </a:r>
            <a:r>
              <a:rPr lang="en-US" dirty="0" smtClean="0"/>
              <a:t> </a:t>
            </a:r>
            <a:r>
              <a:rPr lang="en-US" dirty="0" err="1" smtClean="0"/>
              <a:t>nenfoldera</a:t>
            </a:r>
            <a:endParaRPr lang="en-US" dirty="0" smtClean="0"/>
          </a:p>
          <a:p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direktori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direktori</a:t>
            </a:r>
            <a:r>
              <a:rPr lang="en-US" dirty="0" smtClean="0"/>
              <a:t> e </a:t>
            </a:r>
            <a:r>
              <a:rPr lang="en-US" dirty="0" err="1" smtClean="0"/>
              <a:t>perdorur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web site </a:t>
            </a:r>
            <a:r>
              <a:rPr lang="en-US" dirty="0" err="1" smtClean="0"/>
              <a:t>qe</a:t>
            </a:r>
            <a:r>
              <a:rPr lang="en-US" dirty="0" smtClean="0"/>
              <a:t> I </a:t>
            </a:r>
            <a:r>
              <a:rPr lang="en-US" dirty="0" err="1" smtClean="0"/>
              <a:t>koresponon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direktorie</a:t>
            </a:r>
            <a:r>
              <a:rPr lang="en-US" dirty="0" smtClean="0"/>
              <a:t> </a:t>
            </a:r>
            <a:r>
              <a:rPr lang="en-US" dirty="0" err="1" smtClean="0"/>
              <a:t>fizike</a:t>
            </a:r>
            <a:r>
              <a:rPr lang="en-US" dirty="0" smtClean="0"/>
              <a:t> </a:t>
            </a:r>
            <a:r>
              <a:rPr lang="en-US" dirty="0" err="1" smtClean="0"/>
              <a:t>diku</a:t>
            </a:r>
            <a:r>
              <a:rPr lang="en-US" dirty="0" smtClean="0"/>
              <a:t> </a:t>
            </a:r>
            <a:r>
              <a:rPr lang="en-US" dirty="0" err="1" smtClean="0"/>
              <a:t>tjeter</a:t>
            </a:r>
            <a:r>
              <a:rPr lang="en-US" dirty="0" smtClean="0"/>
              <a:t> ne server, 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smtClean="0"/>
              <a:t>server </a:t>
            </a:r>
            <a:r>
              <a:rPr lang="en-US" dirty="0" err="1" smtClean="0"/>
              <a:t>tjeter</a:t>
            </a:r>
            <a:r>
              <a:rPr lang="en-US" dirty="0" smtClean="0"/>
              <a:t>, </a:t>
            </a:r>
            <a:r>
              <a:rPr lang="en-US" dirty="0" err="1" smtClean="0"/>
              <a:t>ose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Web site </a:t>
            </a:r>
            <a:r>
              <a:rPr lang="en-US" dirty="0" err="1" smtClean="0"/>
              <a:t>tjeter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Web Server </a:t>
            </a:r>
            <a:r>
              <a:rPr lang="en-US" sz="3600" b="1" dirty="0" smtClean="0"/>
              <a:t>Folders/</a:t>
            </a:r>
            <a:r>
              <a:rPr lang="en-US" sz="3600" b="1" dirty="0" err="1" smtClean="0"/>
              <a:t>Dosjet</a:t>
            </a:r>
            <a:r>
              <a:rPr lang="en-US" sz="3600" b="1" dirty="0" smtClean="0"/>
              <a:t> ne web server</a:t>
            </a:r>
            <a:endParaRPr lang="en-US" sz="3600" b="1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3071610"/>
          </a:xfrm>
        </p:spPr>
        <p:txBody>
          <a:bodyPr/>
          <a:lstStyle/>
          <a:p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aplikacion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grupim</a:t>
            </a:r>
            <a:r>
              <a:rPr lang="en-US" dirty="0" smtClean="0"/>
              <a:t> me </a:t>
            </a:r>
            <a:r>
              <a:rPr lang="en-US" dirty="0" err="1" smtClean="0"/>
              <a:t>permbajtje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perbashket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web site,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percaktohet</a:t>
            </a:r>
            <a:r>
              <a:rPr lang="en-US" dirty="0" smtClean="0"/>
              <a:t> ne </a:t>
            </a:r>
            <a:r>
              <a:rPr lang="en-US" dirty="0" err="1" smtClean="0"/>
              <a:t>nivelin</a:t>
            </a:r>
            <a:r>
              <a:rPr lang="en-US" dirty="0" smtClean="0"/>
              <a:t> </a:t>
            </a:r>
            <a:r>
              <a:rPr lang="en-US" dirty="0" err="1" smtClean="0"/>
              <a:t>rrenje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folder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vecante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veti</a:t>
            </a:r>
            <a:r>
              <a:rPr lang="en-US" dirty="0" smtClean="0"/>
              <a:t> </a:t>
            </a:r>
            <a:r>
              <a:rPr lang="en-US" dirty="0" err="1" smtClean="0"/>
              <a:t>specifike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tilla</a:t>
            </a:r>
            <a:r>
              <a:rPr lang="en-US" dirty="0" smtClean="0"/>
              <a:t> sic </a:t>
            </a:r>
            <a:r>
              <a:rPr lang="en-US" dirty="0" err="1" smtClean="0"/>
              <a:t>eshte</a:t>
            </a:r>
            <a:r>
              <a:rPr lang="en-US" dirty="0" smtClean="0"/>
              <a:t> “</a:t>
            </a:r>
            <a:r>
              <a:rPr lang="en-US" dirty="0" smtClean="0"/>
              <a:t>application pool”, ne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cilin</a:t>
            </a:r>
            <a:r>
              <a:rPr lang="en-US" dirty="0" smtClean="0"/>
              <a:t> </a:t>
            </a:r>
            <a:r>
              <a:rPr lang="en-US" dirty="0" err="1" smtClean="0"/>
              <a:t>aplikacionet</a:t>
            </a:r>
            <a:r>
              <a:rPr lang="en-US" dirty="0" smtClean="0"/>
              <a:t> </a:t>
            </a:r>
            <a:r>
              <a:rPr lang="en-US" dirty="0" err="1" smtClean="0"/>
              <a:t>egzekutohen</a:t>
            </a:r>
            <a:r>
              <a:rPr lang="en-US" dirty="0" smtClean="0"/>
              <a:t> </a:t>
            </a:r>
            <a:r>
              <a:rPr lang="en-US" dirty="0" err="1" smtClean="0"/>
              <a:t>bashakarist</a:t>
            </a:r>
            <a:r>
              <a:rPr lang="en-US" dirty="0" smtClean="0"/>
              <a:t> me </a:t>
            </a:r>
            <a:r>
              <a:rPr lang="en-US" dirty="0" err="1" smtClean="0"/>
              <a:t>lejet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jepen</a:t>
            </a:r>
            <a:r>
              <a:rPr lang="en-US" dirty="0" smtClean="0"/>
              <a:t> ne ate folder. </a:t>
            </a:r>
            <a:endParaRPr lang="en-US" dirty="0" smtClean="0"/>
          </a:p>
          <a:p>
            <a:r>
              <a:rPr lang="en-US" dirty="0" err="1" smtClean="0"/>
              <a:t>Cdo</a:t>
            </a:r>
            <a:r>
              <a:rPr lang="en-US" dirty="0" smtClean="0"/>
              <a:t> site </a:t>
            </a:r>
            <a:r>
              <a:rPr lang="en-US" dirty="0" err="1" smtClean="0"/>
              <a:t>duhet</a:t>
            </a:r>
            <a:r>
              <a:rPr lang="en-US" dirty="0" smtClean="0"/>
              <a:t> t </a:t>
            </a:r>
            <a:r>
              <a:rPr lang="en-US" dirty="0" err="1" smtClean="0"/>
              <a:t>ekete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pakten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aplikacion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quajtur</a:t>
            </a:r>
            <a:r>
              <a:rPr lang="en-US" dirty="0" smtClean="0"/>
              <a:t> </a:t>
            </a:r>
            <a:r>
              <a:rPr lang="en-US" dirty="0" err="1" smtClean="0"/>
              <a:t>aplikacioni</a:t>
            </a:r>
            <a:r>
              <a:rPr lang="en-US" dirty="0" smtClean="0"/>
              <a:t> </a:t>
            </a:r>
            <a:r>
              <a:rPr lang="en-US" dirty="0" err="1" smtClean="0"/>
              <a:t>rrenje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aplikacioni</a:t>
            </a:r>
            <a:r>
              <a:rPr lang="en-US" dirty="0" smtClean="0"/>
              <a:t> default.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Applications/</a:t>
            </a:r>
            <a:r>
              <a:rPr lang="en-US" dirty="0" err="1" smtClean="0"/>
              <a:t>Aplikimet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3847207"/>
          </a:xfrm>
        </p:spPr>
        <p:txBody>
          <a:bodyPr/>
          <a:lstStyle/>
          <a:p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bashkesi</a:t>
            </a:r>
            <a:r>
              <a:rPr lang="en-US" dirty="0" smtClean="0"/>
              <a:t> </a:t>
            </a:r>
            <a:r>
              <a:rPr lang="en-US" dirty="0" err="1" smtClean="0"/>
              <a:t>burimesh</a:t>
            </a:r>
            <a:r>
              <a:rPr lang="en-US" dirty="0" smtClean="0"/>
              <a:t> (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ne </a:t>
            </a:r>
            <a:r>
              <a:rPr lang="en-US" dirty="0" err="1" smtClean="0"/>
              <a:t>pune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set </a:t>
            </a:r>
            <a:r>
              <a:rPr lang="en-US" dirty="0" err="1" smtClean="0"/>
              <a:t>procesesh</a:t>
            </a:r>
            <a:r>
              <a:rPr lang="en-US" dirty="0" smtClean="0"/>
              <a:t> </a:t>
            </a:r>
            <a:r>
              <a:rPr lang="en-US" dirty="0" err="1" smtClean="0"/>
              <a:t>pune</a:t>
            </a:r>
            <a:r>
              <a:rPr lang="en-US" dirty="0" smtClean="0"/>
              <a:t>) I </a:t>
            </a:r>
            <a:r>
              <a:rPr lang="en-US" dirty="0" err="1" smtClean="0"/>
              <a:t>perdorur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website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aplikacion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percakton</a:t>
            </a:r>
            <a:r>
              <a:rPr lang="en-US" dirty="0" smtClean="0"/>
              <a:t> </a:t>
            </a:r>
            <a:r>
              <a:rPr lang="en-US" dirty="0" err="1" smtClean="0"/>
              <a:t>kufijte</a:t>
            </a:r>
            <a:r>
              <a:rPr lang="en-US" dirty="0" smtClean="0"/>
              <a:t> e memories per Web </a:t>
            </a:r>
            <a:r>
              <a:rPr lang="en-US" dirty="0" err="1" smtClean="0"/>
              <a:t>siten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Duke e </a:t>
            </a:r>
            <a:r>
              <a:rPr lang="en-US" dirty="0" err="1" smtClean="0"/>
              <a:t>detyruar</a:t>
            </a:r>
            <a:r>
              <a:rPr lang="en-US" dirty="0" smtClean="0"/>
              <a:t>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aplikacion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pishinen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per </a:t>
            </a:r>
            <a:r>
              <a:rPr lang="en-US" dirty="0" err="1" smtClean="0"/>
              <a:t>aplikimet</a:t>
            </a:r>
            <a:r>
              <a:rPr lang="en-US" dirty="0" smtClean="0"/>
              <a:t>, Web site </a:t>
            </a:r>
            <a:r>
              <a:rPr lang="en-US" dirty="0" err="1" smtClean="0"/>
              <a:t>nuk</a:t>
            </a:r>
            <a:r>
              <a:rPr lang="en-US" dirty="0" smtClean="0"/>
              <a:t> interferon me </a:t>
            </a:r>
            <a:r>
              <a:rPr lang="en-US" dirty="0" err="1" smtClean="0"/>
              <a:t>nje</a:t>
            </a:r>
            <a:r>
              <a:rPr lang="en-US" dirty="0" smtClean="0"/>
              <a:t> website </a:t>
            </a:r>
            <a:r>
              <a:rPr lang="en-US" dirty="0" err="1" smtClean="0"/>
              <a:t>tjeter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ndodhet</a:t>
            </a:r>
            <a:r>
              <a:rPr lang="en-US" dirty="0" smtClean="0"/>
              <a:t> ne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njejtin</a:t>
            </a:r>
            <a:r>
              <a:rPr lang="en-US" dirty="0" smtClean="0"/>
              <a:t> server.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sigurin</a:t>
            </a:r>
            <a:r>
              <a:rPr lang="en-US" dirty="0" smtClean="0"/>
              <a:t> performance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larte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aplikacioneve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disponueshmeri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permiresuar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Ndaj</a:t>
            </a:r>
            <a:r>
              <a:rPr lang="en-US" dirty="0" smtClean="0"/>
              <a:t>, </a:t>
            </a:r>
            <a:r>
              <a:rPr lang="en-US" dirty="0" err="1" smtClean="0"/>
              <a:t>nse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aplikacion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mungese</a:t>
            </a:r>
            <a:r>
              <a:rPr lang="en-US" dirty="0" smtClean="0"/>
              <a:t> </a:t>
            </a:r>
            <a:r>
              <a:rPr lang="en-US" dirty="0" err="1" smtClean="0"/>
              <a:t>memorieje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krashon</a:t>
            </a:r>
            <a:r>
              <a:rPr lang="en-US" dirty="0" smtClean="0"/>
              <a:t>,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do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afektoje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tjeret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Application </a:t>
            </a:r>
            <a:r>
              <a:rPr lang="en-US" sz="4800" dirty="0" smtClean="0"/>
              <a:t>Pool/</a:t>
            </a:r>
            <a:r>
              <a:rPr lang="en-US" sz="4800" dirty="0" err="1" smtClean="0"/>
              <a:t>Baskesia</a:t>
            </a:r>
            <a:r>
              <a:rPr lang="en-US" sz="4800" dirty="0" smtClean="0"/>
              <a:t> e </a:t>
            </a:r>
            <a:r>
              <a:rPr lang="en-US" sz="4800" dirty="0" err="1" smtClean="0"/>
              <a:t>Aplikacioneve</a:t>
            </a:r>
            <a:endParaRPr lang="en-US" sz="4800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3988784"/>
          </a:xfrm>
        </p:spPr>
        <p:txBody>
          <a:bodyPr/>
          <a:lstStyle/>
          <a:p>
            <a:r>
              <a:rPr lang="en-US" dirty="0" smtClean="0"/>
              <a:t>By default,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klikoni</a:t>
            </a:r>
            <a:r>
              <a:rPr lang="en-US" dirty="0" smtClean="0"/>
              <a:t> ne URL-ne e </a:t>
            </a:r>
            <a:r>
              <a:rPr lang="en-US" dirty="0" err="1" smtClean="0"/>
              <a:t>nje</a:t>
            </a:r>
            <a:r>
              <a:rPr lang="en-US" dirty="0" smtClean="0"/>
              <a:t> website sic </a:t>
            </a:r>
            <a:r>
              <a:rPr lang="en-US" dirty="0" err="1" smtClean="0"/>
              <a:t>eshte</a:t>
            </a:r>
            <a:r>
              <a:rPr lang="en-US" dirty="0" smtClean="0"/>
              <a:t> http</a:t>
            </a:r>
            <a:r>
              <a:rPr lang="en-US" dirty="0" smtClean="0"/>
              <a:t>://acme.com, </a:t>
            </a:r>
            <a:r>
              <a:rPr lang="en-US" dirty="0" err="1" smtClean="0"/>
              <a:t>ju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drejotheni</a:t>
            </a:r>
            <a:r>
              <a:rPr lang="en-US" dirty="0" smtClean="0"/>
              <a:t> ne </a:t>
            </a:r>
            <a:r>
              <a:rPr lang="en-US" dirty="0" err="1" smtClean="0"/>
              <a:t>folderin</a:t>
            </a:r>
            <a:r>
              <a:rPr lang="en-US" dirty="0" smtClean="0"/>
              <a:t> </a:t>
            </a:r>
            <a:r>
              <a:rPr lang="en-US" dirty="0" err="1" smtClean="0"/>
              <a:t>rrenje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dizenjuar</a:t>
            </a:r>
            <a:r>
              <a:rPr lang="en-US" dirty="0" smtClean="0"/>
              <a:t> per acme.com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gjeja</a:t>
            </a:r>
            <a:r>
              <a:rPr lang="en-US" dirty="0" smtClean="0"/>
              <a:t> e pare, </a:t>
            </a:r>
            <a:r>
              <a:rPr lang="en-US" dirty="0" err="1" smtClean="0"/>
              <a:t>shikoni</a:t>
            </a:r>
            <a:r>
              <a:rPr lang="en-US" dirty="0" smtClean="0"/>
              <a:t> per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filet e </a:t>
            </a:r>
            <a:r>
              <a:rPr lang="en-US" dirty="0" err="1" smtClean="0"/>
              <a:t>meposhtme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Default.htm</a:t>
            </a:r>
          </a:p>
          <a:p>
            <a:pPr lvl="1"/>
            <a:r>
              <a:rPr lang="en-US" dirty="0" smtClean="0"/>
              <a:t>Default.asp</a:t>
            </a:r>
          </a:p>
          <a:p>
            <a:pPr lvl="1"/>
            <a:r>
              <a:rPr lang="en-US" dirty="0" smtClean="0"/>
              <a:t>Index.htm</a:t>
            </a:r>
          </a:p>
          <a:p>
            <a:pPr lvl="1"/>
            <a:r>
              <a:rPr lang="en-US" dirty="0" smtClean="0"/>
              <a:t>Index.html</a:t>
            </a:r>
          </a:p>
          <a:p>
            <a:pPr lvl="1"/>
            <a:r>
              <a:rPr lang="en-US" dirty="0" smtClean="0"/>
              <a:t>Isstart.htm</a:t>
            </a:r>
          </a:p>
          <a:p>
            <a:pPr lvl="1"/>
            <a:r>
              <a:rPr lang="en-US" dirty="0" smtClean="0"/>
              <a:t>Default.aspx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</a:t>
            </a:r>
            <a:r>
              <a:rPr lang="en-US" dirty="0" smtClean="0"/>
              <a:t>Files/Filet e </a:t>
            </a:r>
            <a:r>
              <a:rPr lang="en-US" dirty="0" err="1" smtClean="0"/>
              <a:t>paracaktuar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3847207"/>
          </a:xfrm>
        </p:spPr>
        <p:txBody>
          <a:bodyPr/>
          <a:lstStyle/>
          <a:p>
            <a:r>
              <a:rPr lang="en-US" dirty="0" smtClean="0"/>
              <a:t>Duke </a:t>
            </a:r>
            <a:r>
              <a:rPr lang="en-US" dirty="0" err="1" smtClean="0"/>
              <a:t>qene</a:t>
            </a:r>
            <a:r>
              <a:rPr lang="en-US" dirty="0" smtClean="0"/>
              <a:t> se Web </a:t>
            </a:r>
            <a:r>
              <a:rPr lang="en-US" dirty="0" err="1" smtClean="0"/>
              <a:t>sitet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dizenjuar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ofruar</a:t>
            </a:r>
            <a:r>
              <a:rPr lang="en-US" dirty="0" smtClean="0"/>
              <a:t> </a:t>
            </a:r>
            <a:r>
              <a:rPr lang="en-US" dirty="0" err="1" smtClean="0"/>
              <a:t>informacion</a:t>
            </a:r>
            <a:r>
              <a:rPr lang="en-US" dirty="0" smtClean="0"/>
              <a:t>,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pjese</a:t>
            </a:r>
            <a:r>
              <a:rPr lang="en-US" dirty="0" smtClean="0"/>
              <a:t> 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dheanve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jene</a:t>
            </a:r>
            <a:r>
              <a:rPr lang="en-US" dirty="0" smtClean="0"/>
              <a:t> sensitive,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raste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juve</a:t>
            </a:r>
            <a:r>
              <a:rPr lang="en-US" dirty="0" smtClean="0"/>
              <a:t> do </a:t>
            </a:r>
            <a:r>
              <a:rPr lang="en-US" dirty="0" err="1" smtClean="0"/>
              <a:t>tju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ruani</a:t>
            </a:r>
            <a:r>
              <a:rPr lang="en-US" dirty="0" smtClean="0"/>
              <a:t> </a:t>
            </a:r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ruani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duke </a:t>
            </a:r>
            <a:r>
              <a:rPr lang="en-US" dirty="0" err="1" smtClean="0"/>
              <a:t>limituar</a:t>
            </a:r>
            <a:r>
              <a:rPr lang="en-US" dirty="0" smtClean="0"/>
              <a:t> se </a:t>
            </a:r>
            <a:r>
              <a:rPr lang="en-US" dirty="0" err="1" smtClean="0"/>
              <a:t>kush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aksesoje</a:t>
            </a:r>
            <a:r>
              <a:rPr lang="en-US" dirty="0" smtClean="0"/>
              <a:t> web </a:t>
            </a:r>
            <a:r>
              <a:rPr lang="en-US" dirty="0" err="1" smtClean="0"/>
              <a:t>siten</a:t>
            </a:r>
            <a:r>
              <a:rPr lang="en-US" dirty="0" smtClean="0"/>
              <a:t>,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pedoruesit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autentifikohen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/</a:t>
            </a:r>
            <a:r>
              <a:rPr lang="en-US" dirty="0" err="1" smtClean="0"/>
              <a:t>ose</a:t>
            </a:r>
            <a:r>
              <a:rPr lang="en-US" dirty="0" smtClean="0"/>
              <a:t> duke e </a:t>
            </a:r>
            <a:r>
              <a:rPr lang="en-US" dirty="0" err="1" smtClean="0"/>
              <a:t>enkriptuar</a:t>
            </a:r>
            <a:r>
              <a:rPr lang="en-US" dirty="0" smtClean="0"/>
              <a:t> </a:t>
            </a:r>
            <a:r>
              <a:rPr lang="en-US" dirty="0" err="1" smtClean="0"/>
              <a:t>permbajtjen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behet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kerkese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jepni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t’ja</a:t>
            </a:r>
            <a:r>
              <a:rPr lang="en-US" dirty="0" smtClean="0"/>
              <a:t> </a:t>
            </a:r>
            <a:r>
              <a:rPr lang="en-US" dirty="0" err="1" smtClean="0"/>
              <a:t>hiqni</a:t>
            </a:r>
            <a:r>
              <a:rPr lang="en-US" dirty="0" smtClean="0"/>
              <a:t>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drejte</a:t>
            </a:r>
            <a:r>
              <a:rPr lang="en-US" dirty="0" smtClean="0"/>
              <a:t> per </a:t>
            </a:r>
            <a:r>
              <a:rPr lang="en-US" dirty="0" err="1" smtClean="0"/>
              <a:t>kompjutera</a:t>
            </a:r>
            <a:r>
              <a:rPr lang="en-US" dirty="0" smtClean="0"/>
              <a:t> </a:t>
            </a:r>
            <a:r>
              <a:rPr lang="en-US" dirty="0" err="1" smtClean="0"/>
              <a:t>specifike</a:t>
            </a:r>
            <a:r>
              <a:rPr lang="en-US" dirty="0" smtClean="0"/>
              <a:t>,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kompjuterash</a:t>
            </a:r>
            <a:r>
              <a:rPr lang="en-US" dirty="0" smtClean="0"/>
              <a:t>,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domaineve</a:t>
            </a:r>
            <a:r>
              <a:rPr lang="en-US" dirty="0" smtClean="0"/>
              <a:t> ne site, </a:t>
            </a:r>
            <a:r>
              <a:rPr lang="en-US" dirty="0" err="1" smtClean="0"/>
              <a:t>aplikime</a:t>
            </a:r>
            <a:r>
              <a:rPr lang="en-US" dirty="0" smtClean="0"/>
              <a:t>, </a:t>
            </a:r>
            <a:r>
              <a:rPr lang="en-US" dirty="0" err="1" smtClean="0"/>
              <a:t>direktori</a:t>
            </a:r>
            <a:r>
              <a:rPr lang="en-US" dirty="0" smtClean="0"/>
              <a:t>, </a:t>
            </a:r>
            <a:r>
              <a:rPr lang="en-US" dirty="0" err="1" smtClean="0"/>
              <a:t>ose</a:t>
            </a:r>
            <a:r>
              <a:rPr lang="en-US" dirty="0" smtClean="0"/>
              <a:t> file ne </a:t>
            </a:r>
            <a:r>
              <a:rPr lang="en-US" dirty="0" err="1" smtClean="0"/>
              <a:t>serverin</a:t>
            </a:r>
            <a:r>
              <a:rPr lang="en-US" dirty="0" smtClean="0"/>
              <a:t> </a:t>
            </a:r>
            <a:r>
              <a:rPr lang="en-US" dirty="0" err="1" smtClean="0"/>
              <a:t>tuaj</a:t>
            </a:r>
            <a:r>
              <a:rPr lang="en-US" dirty="0" smtClean="0"/>
              <a:t> duke </a:t>
            </a:r>
            <a:r>
              <a:rPr lang="en-US" dirty="0" err="1" smtClean="0"/>
              <a:t>perdorur</a:t>
            </a:r>
            <a:r>
              <a:rPr lang="en-US" dirty="0" smtClean="0"/>
              <a:t> </a:t>
            </a:r>
            <a:r>
              <a:rPr lang="en-US" dirty="0" err="1" smtClean="0"/>
              <a:t>rregullat</a:t>
            </a:r>
            <a:r>
              <a:rPr lang="en-US" dirty="0" smtClean="0"/>
              <a:t> e </a:t>
            </a:r>
            <a:r>
              <a:rPr lang="en-US" dirty="0" err="1" smtClean="0"/>
              <a:t>Autorizimit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IIS </a:t>
            </a:r>
            <a:r>
              <a:rPr lang="en-US" dirty="0" smtClean="0"/>
              <a:t>Security/</a:t>
            </a:r>
            <a:r>
              <a:rPr lang="en-US" dirty="0" err="1" smtClean="0"/>
              <a:t>Siguria</a:t>
            </a:r>
            <a:r>
              <a:rPr lang="en-US" dirty="0" smtClean="0"/>
              <a:t> IIS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4074962"/>
          </a:xfrm>
        </p:spPr>
        <p:txBody>
          <a:bodyPr/>
          <a:lstStyle/>
          <a:p>
            <a:r>
              <a:rPr lang="en-US" dirty="0" smtClean="0"/>
              <a:t>Authentication </a:t>
            </a:r>
            <a:r>
              <a:rPr lang="en-US" dirty="0" err="1" smtClean="0"/>
              <a:t>perdoret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konfirmuar</a:t>
            </a:r>
            <a:r>
              <a:rPr lang="en-US" dirty="0" smtClean="0"/>
              <a:t> </a:t>
            </a:r>
            <a:r>
              <a:rPr lang="en-US" dirty="0" err="1" smtClean="0"/>
              <a:t>identitetin</a:t>
            </a:r>
            <a:r>
              <a:rPr lang="en-US" dirty="0" smtClean="0"/>
              <a:t> e </a:t>
            </a:r>
            <a:r>
              <a:rPr lang="en-US" dirty="0" err="1" smtClean="0"/>
              <a:t>klienteve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kerkojne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smtClean="0"/>
              <a:t>ne </a:t>
            </a:r>
            <a:r>
              <a:rPr lang="en-US" dirty="0" err="1" smtClean="0"/>
              <a:t>sitet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aplikacionet</a:t>
            </a:r>
            <a:r>
              <a:rPr lang="en-US" dirty="0" smtClean="0"/>
              <a:t> </a:t>
            </a:r>
            <a:r>
              <a:rPr lang="en-US" dirty="0" err="1" smtClean="0"/>
              <a:t>tuaja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IIS 7.0 </a:t>
            </a:r>
            <a:r>
              <a:rPr lang="en-US" dirty="0" err="1" smtClean="0"/>
              <a:t>suporton</a:t>
            </a:r>
            <a:r>
              <a:rPr lang="en-US" dirty="0" smtClean="0"/>
              <a:t> format e </a:t>
            </a:r>
            <a:r>
              <a:rPr lang="en-US" dirty="0" err="1" smtClean="0"/>
              <a:t>meposhtme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autentifikimit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Anonymous</a:t>
            </a:r>
          </a:p>
          <a:p>
            <a:pPr lvl="1"/>
            <a:r>
              <a:rPr lang="en-US" dirty="0" smtClean="0"/>
              <a:t>ASP.NET Impersonation</a:t>
            </a:r>
          </a:p>
          <a:p>
            <a:pPr lvl="1"/>
            <a:r>
              <a:rPr lang="en-US" dirty="0" smtClean="0"/>
              <a:t>Basic Authentication</a:t>
            </a:r>
          </a:p>
          <a:p>
            <a:pPr lvl="1"/>
            <a:r>
              <a:rPr lang="en-US" dirty="0" smtClean="0"/>
              <a:t>Digest Authentication</a:t>
            </a:r>
          </a:p>
          <a:p>
            <a:pPr lvl="1"/>
            <a:r>
              <a:rPr lang="en-US" dirty="0" smtClean="0"/>
              <a:t>Windows Authentication</a:t>
            </a:r>
          </a:p>
          <a:p>
            <a:pPr lvl="1"/>
            <a:r>
              <a:rPr lang="en-US" dirty="0" smtClean="0"/>
              <a:t>AD Client Certificate Authentication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IIS </a:t>
            </a:r>
            <a:r>
              <a:rPr lang="en-US" dirty="0" smtClean="0"/>
              <a:t>Authentication/</a:t>
            </a:r>
            <a:r>
              <a:rPr lang="en-US" dirty="0" err="1" smtClean="0"/>
              <a:t>Autentifikimi</a:t>
            </a:r>
            <a:r>
              <a:rPr lang="en-US" dirty="0" smtClean="0"/>
              <a:t> IIS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3933384"/>
          </a:xfrm>
        </p:spPr>
        <p:txBody>
          <a:bodyPr/>
          <a:lstStyle/>
          <a:p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perdoni</a:t>
            </a:r>
            <a:r>
              <a:rPr lang="en-US" dirty="0" smtClean="0"/>
              <a:t> SSL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enkriptuar</a:t>
            </a:r>
            <a:r>
              <a:rPr lang="en-US" dirty="0" smtClean="0"/>
              <a:t> </a:t>
            </a:r>
            <a:r>
              <a:rPr lang="en-US" dirty="0" err="1" smtClean="0"/>
              <a:t>trafikun</a:t>
            </a:r>
            <a:r>
              <a:rPr lang="en-US" dirty="0" smtClean="0"/>
              <a:t> ne web, </a:t>
            </a:r>
            <a:r>
              <a:rPr lang="en-US" dirty="0" err="1" smtClean="0"/>
              <a:t>juve</a:t>
            </a:r>
            <a:r>
              <a:rPr lang="en-US" dirty="0" smtClean="0"/>
              <a:t> </a:t>
            </a:r>
            <a:r>
              <a:rPr lang="en-US" dirty="0" err="1" smtClean="0"/>
              <a:t>jeni</a:t>
            </a:r>
            <a:r>
              <a:rPr lang="en-US" dirty="0" smtClean="0"/>
              <a:t> duke </a:t>
            </a:r>
            <a:r>
              <a:rPr lang="en-US" dirty="0" err="1" smtClean="0"/>
              <a:t>perdorur</a:t>
            </a:r>
            <a:r>
              <a:rPr lang="en-US" dirty="0" smtClean="0"/>
              <a:t> </a:t>
            </a:r>
            <a:r>
              <a:rPr lang="en-US" dirty="0" err="1" smtClean="0"/>
              <a:t>enkriptimin</a:t>
            </a:r>
            <a:r>
              <a:rPr lang="en-US" dirty="0" smtClean="0"/>
              <a:t> </a:t>
            </a:r>
            <a:r>
              <a:rPr lang="en-US" dirty="0" err="1" smtClean="0"/>
              <a:t>asimetrik</a:t>
            </a:r>
            <a:r>
              <a:rPr lang="en-US" dirty="0" smtClean="0"/>
              <a:t>,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perfshin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celes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celes</a:t>
            </a:r>
            <a:r>
              <a:rPr lang="en-US" dirty="0" smtClean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Celesi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I </a:t>
            </a:r>
            <a:r>
              <a:rPr lang="en-US" dirty="0" err="1" smtClean="0"/>
              <a:t>ofrohet</a:t>
            </a:r>
            <a:r>
              <a:rPr lang="en-US" dirty="0" smtClean="0"/>
              <a:t> </a:t>
            </a:r>
            <a:r>
              <a:rPr lang="en-US" dirty="0" err="1" smtClean="0"/>
              <a:t>kujtdo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deshiron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aksesoj</a:t>
            </a:r>
            <a:r>
              <a:rPr lang="en-US" dirty="0" err="1" smtClean="0"/>
              <a:t>e</a:t>
            </a:r>
            <a:r>
              <a:rPr lang="en-US" dirty="0" smtClean="0"/>
              <a:t> web </a:t>
            </a:r>
            <a:r>
              <a:rPr lang="en-US" dirty="0" err="1" smtClean="0"/>
              <a:t>serverin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celesi</a:t>
            </a:r>
            <a:r>
              <a:rPr lang="en-US" dirty="0" smtClean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 </a:t>
            </a:r>
            <a:r>
              <a:rPr lang="en-US" dirty="0" err="1" smtClean="0"/>
              <a:t>mbahet</a:t>
            </a:r>
            <a:r>
              <a:rPr lang="en-US" dirty="0" smtClean="0"/>
              <a:t> </a:t>
            </a:r>
            <a:r>
              <a:rPr lang="en-US" dirty="0" err="1" smtClean="0"/>
              <a:t>sekret</a:t>
            </a:r>
            <a:r>
              <a:rPr lang="en-US" dirty="0" smtClean="0"/>
              <a:t>, </a:t>
            </a:r>
            <a:r>
              <a:rPr lang="en-US" dirty="0" err="1" smtClean="0"/>
              <a:t>zakonisht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web </a:t>
            </a:r>
            <a:r>
              <a:rPr lang="en-US" dirty="0" err="1" smtClean="0"/>
              <a:t>serveri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juve</a:t>
            </a:r>
            <a:r>
              <a:rPr lang="en-US" dirty="0" smtClean="0"/>
              <a:t> </a:t>
            </a:r>
            <a:r>
              <a:rPr lang="en-US" dirty="0" err="1" smtClean="0"/>
              <a:t>jeni</a:t>
            </a:r>
            <a:r>
              <a:rPr lang="en-US" dirty="0" smtClean="0"/>
              <a:t> duke </a:t>
            </a:r>
            <a:r>
              <a:rPr lang="en-US" dirty="0" err="1" smtClean="0"/>
              <a:t>ruajtur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Celes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perdoret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enkriptuar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vetem</a:t>
            </a:r>
            <a:r>
              <a:rPr lang="en-US" dirty="0" smtClean="0"/>
              <a:t> </a:t>
            </a:r>
            <a:r>
              <a:rPr lang="en-US" dirty="0" err="1" smtClean="0"/>
              <a:t>celesi</a:t>
            </a:r>
            <a:r>
              <a:rPr lang="en-US" dirty="0" smtClean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dekriptoje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SSL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769989"/>
          </a:xfrm>
        </p:spPr>
        <p:txBody>
          <a:bodyPr/>
          <a:lstStyle/>
          <a:p>
            <a:r>
              <a:rPr lang="en-US" dirty="0" smtClean="0"/>
              <a:t>Me</a:t>
            </a:r>
            <a:r>
              <a:rPr lang="en-US" dirty="0" smtClean="0"/>
              <a:t> </a:t>
            </a:r>
            <a:r>
              <a:rPr lang="en-US" dirty="0" smtClean="0"/>
              <a:t>IIS </a:t>
            </a:r>
            <a:r>
              <a:rPr lang="en-US" dirty="0" smtClean="0"/>
              <a:t>7.5,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menaxhoni</a:t>
            </a:r>
            <a:r>
              <a:rPr lang="en-US" dirty="0" smtClean="0"/>
              <a:t> FTP </a:t>
            </a:r>
            <a:r>
              <a:rPr lang="en-US" dirty="0" err="1" smtClean="0"/>
              <a:t>nepermjet</a:t>
            </a:r>
            <a:r>
              <a:rPr lang="en-US" dirty="0" smtClean="0"/>
              <a:t> IIS </a:t>
            </a:r>
            <a:r>
              <a:rPr lang="en-US" dirty="0" smtClean="0"/>
              <a:t>Manager. </a:t>
            </a:r>
          </a:p>
          <a:p>
            <a:r>
              <a:rPr lang="en-US" dirty="0" err="1" smtClean="0"/>
              <a:t>Nderkohe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smtClean="0"/>
              <a:t>Windows Server 2008 </a:t>
            </a:r>
            <a:r>
              <a:rPr lang="en-US" dirty="0" err="1" smtClean="0"/>
              <a:t>perfshin</a:t>
            </a:r>
            <a:r>
              <a:rPr lang="en-US" dirty="0" smtClean="0"/>
              <a:t> </a:t>
            </a:r>
            <a:r>
              <a:rPr lang="en-US" dirty="0" smtClean="0"/>
              <a:t>IIS 7.0, </a:t>
            </a:r>
            <a:r>
              <a:rPr lang="en-US" dirty="0" err="1" smtClean="0"/>
              <a:t>ju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menaxhoni</a:t>
            </a:r>
            <a:r>
              <a:rPr lang="en-US" dirty="0" smtClean="0"/>
              <a:t> FTP </a:t>
            </a:r>
            <a:r>
              <a:rPr lang="en-US" dirty="0" err="1" smtClean="0"/>
              <a:t>nepermjet</a:t>
            </a:r>
            <a:r>
              <a:rPr lang="en-US" dirty="0" smtClean="0"/>
              <a:t> </a:t>
            </a:r>
            <a:r>
              <a:rPr lang="en-US" dirty="0" smtClean="0"/>
              <a:t>IIS </a:t>
            </a:r>
            <a:r>
              <a:rPr lang="en-US" dirty="0" smtClean="0"/>
              <a:t>6.0.</a:t>
            </a:r>
          </a:p>
          <a:p>
            <a:r>
              <a:rPr lang="en-US" dirty="0" err="1" smtClean="0"/>
              <a:t>Pjesa</a:t>
            </a:r>
            <a:r>
              <a:rPr lang="en-US" dirty="0" smtClean="0"/>
              <a:t> me e </a:t>
            </a:r>
            <a:r>
              <a:rPr lang="en-US" dirty="0" err="1" smtClean="0"/>
              <a:t>madhe</a:t>
            </a:r>
            <a:r>
              <a:rPr lang="en-US" dirty="0" smtClean="0"/>
              <a:t> e </a:t>
            </a:r>
            <a:r>
              <a:rPr lang="en-US" dirty="0" err="1" smtClean="0"/>
              <a:t>siteve</a:t>
            </a:r>
            <a:r>
              <a:rPr lang="en-US" dirty="0" smtClean="0"/>
              <a:t> FTP </a:t>
            </a:r>
            <a:r>
              <a:rPr lang="en-US" dirty="0" err="1" smtClean="0"/>
              <a:t>perdoret</a:t>
            </a:r>
            <a:r>
              <a:rPr lang="en-US" dirty="0" smtClean="0"/>
              <a:t> </a:t>
            </a:r>
            <a:r>
              <a:rPr lang="en-US" dirty="0" err="1" smtClean="0"/>
              <a:t>fillimisht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shkarkuar</a:t>
            </a:r>
            <a:r>
              <a:rPr lang="en-US" dirty="0" smtClean="0"/>
              <a:t> file.</a:t>
            </a:r>
          </a:p>
          <a:p>
            <a:r>
              <a:rPr lang="en-US" dirty="0" smtClean="0"/>
              <a:t>Ne </a:t>
            </a:r>
            <a:r>
              <a:rPr lang="en-US" dirty="0" err="1" smtClean="0"/>
              <a:t>shumicen</a:t>
            </a:r>
            <a:r>
              <a:rPr lang="en-US" dirty="0" smtClean="0"/>
              <a:t> e </a:t>
            </a:r>
            <a:r>
              <a:rPr lang="en-US" dirty="0" err="1" smtClean="0"/>
              <a:t>rasteve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keto</a:t>
            </a:r>
            <a:r>
              <a:rPr lang="en-US" dirty="0" smtClean="0"/>
              <a:t>, FTP </a:t>
            </a:r>
            <a:r>
              <a:rPr lang="en-US" dirty="0" err="1" smtClean="0"/>
              <a:t>perdor</a:t>
            </a:r>
            <a:r>
              <a:rPr lang="en-US" dirty="0" smtClean="0"/>
              <a:t>, </a:t>
            </a:r>
            <a:r>
              <a:rPr lang="en-US" dirty="0" err="1" smtClean="0"/>
              <a:t>autentifikim</a:t>
            </a:r>
            <a:r>
              <a:rPr lang="en-US" dirty="0" smtClean="0"/>
              <a:t> </a:t>
            </a:r>
            <a:r>
              <a:rPr lang="en-US" dirty="0" err="1" smtClean="0"/>
              <a:t>anonim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usernami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passwordi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kerkohen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 Through </a:t>
            </a:r>
            <a:r>
              <a:rPr lang="en-US" dirty="0" smtClean="0"/>
              <a:t>IIS/FTP </a:t>
            </a:r>
            <a:r>
              <a:rPr lang="en-US" dirty="0" err="1" smtClean="0"/>
              <a:t>nepermjet</a:t>
            </a:r>
            <a:r>
              <a:rPr lang="en-US" dirty="0" smtClean="0"/>
              <a:t> IIS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3459409"/>
          </a:xfrm>
        </p:spPr>
        <p:txBody>
          <a:bodyPr/>
          <a:lstStyle/>
          <a:p>
            <a:r>
              <a:rPr lang="en-US" dirty="0" smtClean="0"/>
              <a:t>Ne </a:t>
            </a:r>
            <a:r>
              <a:rPr lang="en-US" dirty="0" err="1" smtClean="0"/>
              <a:t>ditet</a:t>
            </a:r>
            <a:r>
              <a:rPr lang="en-US" dirty="0" smtClean="0"/>
              <a:t> e </a:t>
            </a:r>
            <a:r>
              <a:rPr lang="en-US" dirty="0" err="1" smtClean="0"/>
              <a:t>sotme</a:t>
            </a:r>
            <a:r>
              <a:rPr lang="en-US" dirty="0" smtClean="0"/>
              <a:t>,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mjaft</a:t>
            </a:r>
            <a:r>
              <a:rPr lang="en-US" dirty="0" smtClean="0"/>
              <a:t> e </a:t>
            </a:r>
            <a:r>
              <a:rPr lang="en-US" dirty="0" err="1" smtClean="0"/>
              <a:t>zakonshme</a:t>
            </a:r>
            <a:r>
              <a:rPr lang="en-US" dirty="0" smtClean="0"/>
              <a:t> per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organizate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server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aksesit</a:t>
            </a:r>
            <a:r>
              <a:rPr lang="en-US" dirty="0" smtClean="0"/>
              <a:t> ne </a:t>
            </a:r>
            <a:r>
              <a:rPr lang="en-US" dirty="0" err="1" smtClean="0"/>
              <a:t>largesi</a:t>
            </a:r>
            <a:r>
              <a:rPr lang="en-US" dirty="0"/>
              <a:t> </a:t>
            </a:r>
            <a:r>
              <a:rPr lang="en-US" dirty="0" smtClean="0"/>
              <a:t>(RAS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Kjo</a:t>
            </a:r>
            <a:r>
              <a:rPr lang="en-US" dirty="0" smtClean="0"/>
              <a:t> I </a:t>
            </a:r>
            <a:r>
              <a:rPr lang="en-US" dirty="0" err="1" smtClean="0"/>
              <a:t>jep</a:t>
            </a:r>
            <a:r>
              <a:rPr lang="en-US" dirty="0" smtClean="0"/>
              <a:t> </a:t>
            </a:r>
            <a:r>
              <a:rPr lang="en-US" dirty="0" err="1" smtClean="0"/>
              <a:t>mundesi</a:t>
            </a:r>
            <a:r>
              <a:rPr lang="en-US" dirty="0" smtClean="0"/>
              <a:t> </a:t>
            </a:r>
            <a:r>
              <a:rPr lang="en-US" dirty="0" err="1" smtClean="0"/>
              <a:t>perdoruesve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lidhen</a:t>
            </a:r>
            <a:r>
              <a:rPr lang="en-US" dirty="0" smtClean="0"/>
              <a:t> ne </a:t>
            </a:r>
            <a:r>
              <a:rPr lang="en-US" dirty="0" err="1" smtClean="0"/>
              <a:t>largesi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rrjet</a:t>
            </a:r>
            <a:r>
              <a:rPr lang="en-US" dirty="0" smtClean="0"/>
              <a:t> duke </a:t>
            </a:r>
            <a:r>
              <a:rPr lang="en-US" dirty="0" err="1" smtClean="0"/>
              <a:t>perdorur</a:t>
            </a:r>
            <a:r>
              <a:rPr lang="en-US" dirty="0" smtClean="0"/>
              <a:t> </a:t>
            </a:r>
            <a:r>
              <a:rPr lang="en-US" dirty="0" err="1" smtClean="0"/>
              <a:t>protokolle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ndrsyhme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lidhje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Duke e </a:t>
            </a:r>
            <a:r>
              <a:rPr lang="en-US" dirty="0" err="1" smtClean="0"/>
              <a:t>lidhur</a:t>
            </a:r>
            <a:r>
              <a:rPr lang="en-US" dirty="0" smtClean="0"/>
              <a:t> </a:t>
            </a:r>
            <a:r>
              <a:rPr lang="en-US" dirty="0" err="1" smtClean="0"/>
              <a:t>serverin</a:t>
            </a:r>
            <a:r>
              <a:rPr lang="en-US" dirty="0" smtClean="0"/>
              <a:t> ne </a:t>
            </a:r>
            <a:r>
              <a:rPr lang="en-US" dirty="0" smtClean="0"/>
              <a:t>Internet</a:t>
            </a:r>
            <a:r>
              <a:rPr lang="en-US" dirty="0" smtClean="0"/>
              <a:t>, </a:t>
            </a:r>
            <a:r>
              <a:rPr lang="en-US" dirty="0" err="1" smtClean="0"/>
              <a:t>perdorueit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lidhen</a:t>
            </a:r>
            <a:r>
              <a:rPr lang="en-US" dirty="0" smtClean="0"/>
              <a:t> me </a:t>
            </a:r>
            <a:r>
              <a:rPr lang="en-US" dirty="0" err="1" smtClean="0"/>
              <a:t>rrjetin</a:t>
            </a:r>
            <a:r>
              <a:rPr lang="en-US" dirty="0" smtClean="0"/>
              <a:t> e </a:t>
            </a:r>
            <a:r>
              <a:rPr lang="en-US" dirty="0" err="1" smtClean="0"/>
              <a:t>organizates</a:t>
            </a:r>
            <a:r>
              <a:rPr lang="en-US" dirty="0" smtClean="0"/>
              <a:t> se </a:t>
            </a:r>
            <a:r>
              <a:rPr lang="en-US" dirty="0" err="1" smtClean="0"/>
              <a:t>tyre</a:t>
            </a:r>
            <a:r>
              <a:rPr lang="en-US" dirty="0" smtClean="0"/>
              <a:t>, ne </a:t>
            </a:r>
            <a:r>
              <a:rPr lang="en-US" dirty="0" err="1" smtClean="0"/>
              <a:t>menyre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aksesojne</a:t>
            </a:r>
            <a:r>
              <a:rPr lang="en-US" dirty="0" smtClean="0"/>
              <a:t> file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</a:t>
            </a:r>
            <a:r>
              <a:rPr lang="en-US" dirty="0" smtClean="0"/>
              <a:t>, </a:t>
            </a:r>
            <a:r>
              <a:rPr lang="en-US" dirty="0" err="1" smtClean="0"/>
              <a:t>lexojne</a:t>
            </a:r>
            <a:r>
              <a:rPr lang="en-US" dirty="0" smtClean="0"/>
              <a:t> e-</a:t>
            </a:r>
            <a:r>
              <a:rPr lang="en-US" dirty="0" err="1" smtClean="0"/>
              <a:t>maile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aksesojne</a:t>
            </a:r>
            <a:r>
              <a:rPr lang="en-US" dirty="0" smtClean="0"/>
              <a:t> </a:t>
            </a:r>
            <a:r>
              <a:rPr lang="en-US" dirty="0" err="1" smtClean="0"/>
              <a:t>aplikacione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njelloj</a:t>
            </a:r>
            <a:r>
              <a:rPr lang="en-US" dirty="0" smtClean="0"/>
              <a:t> </a:t>
            </a:r>
            <a:r>
              <a:rPr lang="en-US" dirty="0" err="1" smtClean="0"/>
              <a:t>sikur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ishin</a:t>
            </a:r>
            <a:r>
              <a:rPr lang="en-US" dirty="0" smtClean="0"/>
              <a:t> ne </a:t>
            </a:r>
            <a:r>
              <a:rPr lang="en-US" dirty="0" err="1" smtClean="0"/>
              <a:t>tavolinen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punes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Remote Access </a:t>
            </a:r>
            <a:r>
              <a:rPr lang="en-US" sz="4000" b="1" dirty="0" smtClean="0"/>
              <a:t>Server/</a:t>
            </a:r>
            <a:r>
              <a:rPr lang="en-US" sz="4000" b="1" dirty="0" err="1" smtClean="0"/>
              <a:t>Serveri</a:t>
            </a:r>
            <a:r>
              <a:rPr lang="en-US" sz="4000" b="1" dirty="0" smtClean="0"/>
              <a:t> I </a:t>
            </a:r>
            <a:r>
              <a:rPr lang="en-US" sz="4000" b="1" dirty="0" err="1" smtClean="0"/>
              <a:t>aksesit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larget</a:t>
            </a:r>
            <a:endParaRPr lang="en-US" sz="4000" b="1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4478149"/>
          </a:xfrm>
        </p:spPr>
        <p:txBody>
          <a:bodyPr/>
          <a:lstStyle/>
          <a:p>
            <a:r>
              <a:rPr lang="en-US" dirty="0" smtClean="0"/>
              <a:t>Virtual private networks (VPNs</a:t>
            </a:r>
            <a:r>
              <a:rPr lang="en-US" dirty="0" smtClean="0"/>
              <a:t>) </a:t>
            </a:r>
            <a:r>
              <a:rPr lang="en-US" dirty="0" err="1" smtClean="0"/>
              <a:t>lidh</a:t>
            </a:r>
            <a:r>
              <a:rPr lang="en-US" dirty="0" smtClean="0"/>
              <a:t> 2 </a:t>
            </a:r>
            <a:r>
              <a:rPr lang="en-US" dirty="0" err="1" smtClean="0"/>
              <a:t>kompjutera</a:t>
            </a:r>
            <a:r>
              <a:rPr lang="en-US" dirty="0" smtClean="0"/>
              <a:t> </a:t>
            </a:r>
            <a:r>
              <a:rPr lang="en-US" dirty="0" err="1" smtClean="0"/>
              <a:t>nepermjet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rrjeti</a:t>
            </a:r>
            <a:r>
              <a:rPr lang="en-US" dirty="0" smtClean="0"/>
              <a:t> WAN, sic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Interneti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Per ta </a:t>
            </a:r>
            <a:r>
              <a:rPr lang="en-US" dirty="0" err="1" smtClean="0"/>
              <a:t>mbajtur</a:t>
            </a:r>
            <a:r>
              <a:rPr lang="en-US" dirty="0" smtClean="0"/>
              <a:t>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lidhje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sigurte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dergohen</a:t>
            </a:r>
            <a:r>
              <a:rPr lang="en-US" dirty="0" smtClean="0"/>
              <a:t> </a:t>
            </a:r>
            <a:r>
              <a:rPr lang="en-US" dirty="0" err="1" smtClean="0"/>
              <a:t>ndermjet</a:t>
            </a:r>
            <a:r>
              <a:rPr lang="en-US" dirty="0" smtClean="0"/>
              <a:t> 2 </a:t>
            </a:r>
            <a:r>
              <a:rPr lang="en-US" dirty="0" err="1" smtClean="0"/>
              <a:t>kompjuterave</a:t>
            </a:r>
            <a:r>
              <a:rPr lang="en-US" dirty="0" smtClean="0"/>
              <a:t> </a:t>
            </a:r>
            <a:r>
              <a:rPr lang="en-US" dirty="0" err="1" smtClean="0"/>
              <a:t>enkapsulohen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enkriptohen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llojet</a:t>
            </a:r>
            <a:r>
              <a:rPr lang="en-US" dirty="0" smtClean="0"/>
              <a:t> e </a:t>
            </a:r>
            <a:r>
              <a:rPr lang="en-US" dirty="0" err="1" smtClean="0"/>
              <a:t>protokolleve</a:t>
            </a:r>
            <a:r>
              <a:rPr lang="en-US" dirty="0" smtClean="0"/>
              <a:t> “tunneling”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perdorur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server </a:t>
            </a:r>
            <a:r>
              <a:rPr lang="en-US" dirty="0" smtClean="0"/>
              <a:t>VPN/RAS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egzekutohen</a:t>
            </a:r>
            <a:r>
              <a:rPr lang="en-US" dirty="0" smtClean="0"/>
              <a:t> ne Windows </a:t>
            </a:r>
            <a:r>
              <a:rPr lang="en-US" dirty="0" smtClean="0"/>
              <a:t>Server 2008 </a:t>
            </a:r>
            <a:r>
              <a:rPr lang="en-US" dirty="0" err="1" smtClean="0"/>
              <a:t>perfshijne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Point-to-Point Tunneling Protocol (PPTP)</a:t>
            </a:r>
          </a:p>
          <a:p>
            <a:pPr lvl="1"/>
            <a:r>
              <a:rPr lang="en-US" dirty="0" smtClean="0"/>
              <a:t>Layer 2 Tunneling Protocol (L2TP)</a:t>
            </a:r>
          </a:p>
          <a:p>
            <a:pPr lvl="1"/>
            <a:r>
              <a:rPr lang="en-US" dirty="0" smtClean="0"/>
              <a:t>Secure Socket Tunneling Protocol (SSTP)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VPN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367" fontAlgn="auto">
              <a:spcAft>
                <a:spcPts val="0"/>
              </a:spcAft>
              <a:defRPr/>
            </a:pPr>
            <a:r>
              <a:rPr dirty="0" smtClean="0"/>
              <a:t>Objectives/</a:t>
            </a:r>
            <a:r>
              <a:rPr dirty="0" err="1" smtClean="0"/>
              <a:t>Objektiva</a:t>
            </a:r>
            <a:endParaRPr dirty="0"/>
          </a:p>
        </p:txBody>
      </p:sp>
      <p:sp>
        <p:nvSpPr>
          <p:cNvPr id="9219" name="Rectangle 22"/>
          <p:cNvSpPr>
            <a:spLocks noChangeArrowheads="1"/>
          </p:cNvSpPr>
          <p:nvPr/>
        </p:nvSpPr>
        <p:spPr bwMode="auto">
          <a:xfrm>
            <a:off x="1981200" y="14478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CC"/>
              </a:buClr>
              <a:buFontTx/>
              <a:buChar char="•"/>
            </a:pPr>
            <a:endParaRPr lang="en-US" altLang="en-US" sz="3200">
              <a:latin typeface="Franklin Gothic Book" panose="020B05030201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407778"/>
              </p:ext>
            </p:extLst>
          </p:nvPr>
        </p:nvGraphicFramePr>
        <p:xfrm>
          <a:off x="1981200" y="1458913"/>
          <a:ext cx="5410200" cy="3292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743200"/>
              </a:tblGrid>
              <a:tr h="64030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Skills/Concepts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Pershkrim</a:t>
                      </a:r>
                      <a:r>
                        <a:rPr lang="en-US" sz="1800" baseline="0" dirty="0" smtClean="0"/>
                        <a:t> I </a:t>
                      </a:r>
                      <a:r>
                        <a:rPr lang="en-US" sz="1800" baseline="0" dirty="0" err="1" smtClean="0"/>
                        <a:t>Objektivave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173736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Hyrje</a:t>
                      </a:r>
                      <a:r>
                        <a:rPr lang="en-US" sz="1800" baseline="0" dirty="0" smtClean="0"/>
                        <a:t> ne Web Server</a:t>
                      </a:r>
                    </a:p>
                    <a:p>
                      <a:r>
                        <a:rPr lang="en-US" sz="1800" baseline="0" dirty="0" err="1" smtClean="0"/>
                        <a:t>Te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kuptojme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aksesin</a:t>
                      </a:r>
                      <a:r>
                        <a:rPr lang="en-US" sz="1800" baseline="0" dirty="0" smtClean="0"/>
                        <a:t> ne </a:t>
                      </a:r>
                      <a:r>
                        <a:rPr lang="en-US" sz="1800" baseline="0" dirty="0" err="1" smtClean="0"/>
                        <a:t>largesi</a:t>
                      </a:r>
                      <a:endParaRPr lang="en-US" sz="1800" baseline="0" dirty="0" smtClean="0"/>
                    </a:p>
                    <a:p>
                      <a:r>
                        <a:rPr lang="en-US" sz="1800" baseline="0" dirty="0" err="1" smtClean="0"/>
                        <a:t>Hyrje</a:t>
                      </a:r>
                      <a:r>
                        <a:rPr lang="en-US" sz="1800" baseline="0" dirty="0" smtClean="0"/>
                        <a:t> ne </a:t>
                      </a:r>
                      <a:r>
                        <a:rPr lang="en-US" sz="1800" baseline="0" dirty="0" err="1" smtClean="0"/>
                        <a:t>administrimin</a:t>
                      </a:r>
                      <a:r>
                        <a:rPr lang="en-US" sz="1800" baseline="0" dirty="0" smtClean="0"/>
                        <a:t> ne </a:t>
                      </a:r>
                      <a:r>
                        <a:rPr lang="en-US" sz="1800" baseline="0" dirty="0" err="1" smtClean="0"/>
                        <a:t>largesi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kuptojme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sherbimet</a:t>
                      </a:r>
                      <a:r>
                        <a:rPr lang="en-US" sz="1800" baseline="0" dirty="0" smtClean="0"/>
                        <a:t> web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64017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kuptojme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virtualizimin</a:t>
                      </a:r>
                      <a:r>
                        <a:rPr lang="en-US" sz="1800" baseline="0" dirty="0" smtClean="0"/>
                        <a:t> e </a:t>
                      </a:r>
                      <a:r>
                        <a:rPr lang="en-US" sz="1800" baseline="0" dirty="0" err="1" smtClean="0"/>
                        <a:t>Serverit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Te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kuptojme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virtualizimin</a:t>
                      </a:r>
                      <a:r>
                        <a:rPr lang="en-US" sz="1800" baseline="0" dirty="0" smtClean="0"/>
                        <a:t> e </a:t>
                      </a:r>
                      <a:r>
                        <a:rPr lang="en-US" sz="1800" baseline="0" dirty="0" err="1" smtClean="0"/>
                        <a:t>Serverit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34" marB="45734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</a:t>
            </a:r>
            <a:r>
              <a:rPr lang="en-US" dirty="0" smtClean="0"/>
              <a:t>Connection/</a:t>
            </a:r>
            <a:r>
              <a:rPr lang="en-US" dirty="0" err="1" smtClean="0"/>
              <a:t>Lidhja</a:t>
            </a:r>
            <a:r>
              <a:rPr lang="en-US" dirty="0" smtClean="0"/>
              <a:t> VPN</a:t>
            </a:r>
            <a:endParaRPr lang="en-US" dirty="0"/>
          </a:p>
        </p:txBody>
      </p:sp>
      <p:pic>
        <p:nvPicPr>
          <p:cNvPr id="33795" name="Picture 3" descr="E:\Desktop\BoxTwelve\Wiley\98-365 Server Administration Fundamentals\Pictures\F07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10" t="9355" r="16920" b="9949"/>
          <a:stretch>
            <a:fillRect/>
          </a:stretch>
        </p:blipFill>
        <p:spPr bwMode="auto">
          <a:xfrm>
            <a:off x="3429000" y="1600200"/>
            <a:ext cx="5029200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3847207"/>
          </a:xfrm>
        </p:spPr>
        <p:txBody>
          <a:bodyPr/>
          <a:lstStyle/>
          <a:p>
            <a:r>
              <a:rPr lang="en-US" dirty="0" smtClean="0"/>
              <a:t>By default,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lidheni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rrjet</a:t>
            </a:r>
            <a:r>
              <a:rPr lang="en-US" dirty="0" smtClean="0"/>
              <a:t> VPN duke </a:t>
            </a:r>
            <a:r>
              <a:rPr lang="en-US" dirty="0" err="1" smtClean="0"/>
              <a:t>perdorur</a:t>
            </a:r>
            <a:r>
              <a:rPr lang="en-US" dirty="0" smtClean="0"/>
              <a:t> </a:t>
            </a:r>
            <a:r>
              <a:rPr lang="en-US" dirty="0" err="1" smtClean="0"/>
              <a:t>konfigurimin</a:t>
            </a:r>
            <a:r>
              <a:rPr lang="en-US" dirty="0" smtClean="0"/>
              <a:t> e </a:t>
            </a:r>
            <a:r>
              <a:rPr lang="en-US" dirty="0" err="1" smtClean="0"/>
              <a:t>meparshem</a:t>
            </a:r>
            <a:r>
              <a:rPr lang="en-US" dirty="0" smtClean="0"/>
              <a:t>, I </a:t>
            </a:r>
            <a:r>
              <a:rPr lang="en-US" dirty="0" err="1" smtClean="0"/>
              <a:t>gjithe</a:t>
            </a:r>
            <a:r>
              <a:rPr lang="en-US" dirty="0" smtClean="0"/>
              <a:t> </a:t>
            </a:r>
            <a:r>
              <a:rPr lang="en-US" dirty="0" err="1" smtClean="0"/>
              <a:t>kerkimi</a:t>
            </a:r>
            <a:r>
              <a:rPr lang="en-US" dirty="0" smtClean="0"/>
              <a:t> ne web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trafiku</a:t>
            </a:r>
            <a:r>
              <a:rPr lang="en-US" dirty="0" smtClean="0"/>
              <a:t> ne </a:t>
            </a:r>
            <a:r>
              <a:rPr lang="en-US" dirty="0" err="1" smtClean="0"/>
              <a:t>rrjet</a:t>
            </a:r>
            <a:r>
              <a:rPr lang="en-US" dirty="0" smtClean="0"/>
              <a:t> </a:t>
            </a:r>
            <a:r>
              <a:rPr lang="en-US" dirty="0" err="1" smtClean="0"/>
              <a:t>kalon</a:t>
            </a:r>
            <a:r>
              <a:rPr lang="en-US" dirty="0" smtClean="0"/>
              <a:t> ne default gateway ne </a:t>
            </a:r>
            <a:r>
              <a:rPr lang="en-US" dirty="0" err="1" smtClean="0"/>
              <a:t>rrjetin</a:t>
            </a:r>
            <a:r>
              <a:rPr lang="en-US" dirty="0" smtClean="0"/>
              <a:t> ne </a:t>
            </a:r>
            <a:r>
              <a:rPr lang="en-US" dirty="0" err="1" smtClean="0"/>
              <a:t>largesi</a:t>
            </a:r>
            <a:r>
              <a:rPr lang="en-US" dirty="0" smtClean="0"/>
              <a:t>, </a:t>
            </a:r>
            <a:r>
              <a:rPr lang="en-US" dirty="0" err="1" smtClean="0"/>
              <a:t>pervec</a:t>
            </a:r>
            <a:r>
              <a:rPr lang="en-US" dirty="0" smtClean="0"/>
              <a:t> </a:t>
            </a:r>
            <a:r>
              <a:rPr lang="en-US" dirty="0" err="1" smtClean="0"/>
              <a:t>rastit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jeni</a:t>
            </a:r>
            <a:r>
              <a:rPr lang="en-US" dirty="0" smtClean="0"/>
              <a:t> duke </a:t>
            </a:r>
            <a:r>
              <a:rPr lang="en-US" dirty="0" err="1" smtClean="0"/>
              <a:t>komunikuar</a:t>
            </a:r>
            <a:r>
              <a:rPr lang="en-US" dirty="0" smtClean="0"/>
              <a:t> me </a:t>
            </a:r>
            <a:r>
              <a:rPr lang="en-US" dirty="0" err="1" smtClean="0"/>
              <a:t>kompjuterat</a:t>
            </a:r>
            <a:r>
              <a:rPr lang="en-US" dirty="0" smtClean="0"/>
              <a:t> </a:t>
            </a:r>
            <a:r>
              <a:rPr lang="en-US" dirty="0" err="1" smtClean="0"/>
              <a:t>lokale</a:t>
            </a:r>
            <a:r>
              <a:rPr lang="en-US" dirty="0" smtClean="0"/>
              <a:t> ne </a:t>
            </a:r>
            <a:r>
              <a:rPr lang="en-US" dirty="0" err="1" smtClean="0"/>
              <a:t>shtepi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deshironi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rrugezoni</a:t>
            </a:r>
            <a:r>
              <a:rPr lang="en-US" dirty="0" smtClean="0"/>
              <a:t> </a:t>
            </a:r>
            <a:r>
              <a:rPr lang="en-US" dirty="0" err="1" smtClean="0"/>
              <a:t>kerkimin</a:t>
            </a:r>
            <a:r>
              <a:rPr lang="en-US" dirty="0" smtClean="0"/>
              <a:t> </a:t>
            </a:r>
            <a:r>
              <a:rPr lang="en-US" dirty="0" err="1" smtClean="0"/>
              <a:t>tuaj</a:t>
            </a:r>
            <a:r>
              <a:rPr lang="en-US" dirty="0" smtClean="0"/>
              <a:t> ne Internet </a:t>
            </a:r>
            <a:r>
              <a:rPr lang="en-US" dirty="0" err="1" smtClean="0"/>
              <a:t>nepermjet</a:t>
            </a:r>
            <a:r>
              <a:rPr lang="en-US" dirty="0" smtClean="0"/>
              <a:t> </a:t>
            </a:r>
            <a:r>
              <a:rPr lang="en-US" dirty="0" err="1" smtClean="0"/>
              <a:t>rrjeti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shtepise</a:t>
            </a:r>
            <a:r>
              <a:rPr lang="en-US" dirty="0" smtClean="0"/>
              <a:t>, </a:t>
            </a:r>
            <a:r>
              <a:rPr lang="en-US" dirty="0" smtClean="0"/>
              <a:t>ne </a:t>
            </a:r>
            <a:r>
              <a:rPr lang="en-US" dirty="0" err="1" smtClean="0"/>
              <a:t>vedn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shkoni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logoheni</a:t>
            </a:r>
            <a:r>
              <a:rPr lang="en-US" dirty="0" smtClean="0"/>
              <a:t> ne </a:t>
            </a:r>
            <a:r>
              <a:rPr lang="en-US" dirty="0" err="1" smtClean="0"/>
              <a:t>rrjetin</a:t>
            </a:r>
            <a:r>
              <a:rPr lang="en-US" dirty="0" smtClean="0"/>
              <a:t> e </a:t>
            </a:r>
            <a:r>
              <a:rPr lang="en-US" dirty="0" err="1" smtClean="0"/>
              <a:t>korporates</a:t>
            </a:r>
            <a:r>
              <a:rPr lang="en-US" dirty="0" smtClean="0"/>
              <a:t>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c’aktivizoni</a:t>
            </a:r>
            <a:r>
              <a:rPr lang="en-US" dirty="0" smtClean="0"/>
              <a:t> </a:t>
            </a:r>
            <a:r>
              <a:rPr lang="en-US" dirty="0" err="1" smtClean="0"/>
              <a:t>opsionin</a:t>
            </a:r>
            <a:r>
              <a:rPr lang="en-US" dirty="0" err="1" smtClean="0"/>
              <a:t>“Use</a:t>
            </a:r>
            <a:r>
              <a:rPr lang="en-US" dirty="0" smtClean="0"/>
              <a:t> </a:t>
            </a:r>
            <a:r>
              <a:rPr lang="en-US" dirty="0" smtClean="0"/>
              <a:t>Default Gateway on Remote Network</a:t>
            </a:r>
            <a:r>
              <a:rPr lang="en-US" dirty="0" smtClean="0"/>
              <a:t>”.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c’aktivizosh</a:t>
            </a:r>
            <a:r>
              <a:rPr lang="en-US" dirty="0" smtClean="0"/>
              <a:t>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opsion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thote</a:t>
            </a:r>
            <a:r>
              <a:rPr lang="en-US" dirty="0" smtClean="0"/>
              <a:t> </a:t>
            </a:r>
            <a:r>
              <a:rPr lang="en-US" dirty="0" smtClean="0"/>
              <a:t>split tunnel.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Tunneling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371600"/>
            <a:ext cx="11653523" cy="3847207"/>
          </a:xfrm>
        </p:spPr>
        <p:txBody>
          <a:bodyPr/>
          <a:lstStyle/>
          <a:p>
            <a:r>
              <a:rPr lang="en-US" dirty="0" smtClean="0"/>
              <a:t>Ne </a:t>
            </a:r>
            <a:r>
              <a:rPr lang="en-US" dirty="0" err="1" smtClean="0"/>
              <a:t>rrjeta</a:t>
            </a:r>
            <a:r>
              <a:rPr lang="en-US" dirty="0" err="1" smtClean="0"/>
              <a:t>t</a:t>
            </a:r>
            <a:r>
              <a:rPr lang="en-US" dirty="0" smtClean="0"/>
              <a:t> e </a:t>
            </a:r>
            <a:r>
              <a:rPr lang="en-US" dirty="0" err="1" smtClean="0"/>
              <a:t>hershme</a:t>
            </a:r>
            <a:r>
              <a:rPr lang="en-US" dirty="0" smtClean="0"/>
              <a:t>, </a:t>
            </a:r>
            <a:r>
              <a:rPr lang="en-US" dirty="0" err="1" smtClean="0"/>
              <a:t>pedoruesit</a:t>
            </a:r>
            <a:r>
              <a:rPr lang="en-US" dirty="0" smtClean="0"/>
              <a:t> </a:t>
            </a:r>
            <a:r>
              <a:rPr lang="en-US" dirty="0" err="1" smtClean="0"/>
              <a:t>perdornin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perbeheshin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monitor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tastiere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pa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procesor</a:t>
            </a:r>
            <a:r>
              <a:rPr lang="en-US" dirty="0" smtClean="0"/>
              <a:t>, per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lidhur</a:t>
            </a:r>
            <a:r>
              <a:rPr lang="en-US" dirty="0" smtClean="0"/>
              <a:t> me </a:t>
            </a:r>
            <a:r>
              <a:rPr lang="en-US" dirty="0" smtClean="0"/>
              <a:t>mainframe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vone</a:t>
            </a:r>
            <a:r>
              <a:rPr lang="en-US" dirty="0" smtClean="0"/>
              <a:t> </a:t>
            </a:r>
            <a:r>
              <a:rPr lang="en-US" dirty="0" err="1" smtClean="0"/>
              <a:t>komojuterat</a:t>
            </a:r>
            <a:r>
              <a:rPr lang="en-US" dirty="0" smtClean="0"/>
              <a:t> </a:t>
            </a:r>
            <a:r>
              <a:rPr lang="en-US" dirty="0" err="1" smtClean="0"/>
              <a:t>perdoren</a:t>
            </a:r>
            <a:r>
              <a:rPr lang="en-US" dirty="0" smtClean="0"/>
              <a:t> telnet, per </a:t>
            </a:r>
            <a:r>
              <a:rPr lang="en-US" dirty="0" err="1" smtClean="0"/>
              <a:t>tu</a:t>
            </a:r>
            <a:r>
              <a:rPr lang="en-US" dirty="0" smtClean="0"/>
              <a:t>  </a:t>
            </a:r>
            <a:r>
              <a:rPr lang="en-US" dirty="0" err="1" smtClean="0"/>
              <a:t>lidhur</a:t>
            </a:r>
            <a:r>
              <a:rPr lang="en-US" dirty="0" smtClean="0"/>
              <a:t> me </a:t>
            </a:r>
            <a:r>
              <a:rPr lang="en-US" dirty="0" err="1" smtClean="0"/>
              <a:t>nje</a:t>
            </a:r>
            <a:r>
              <a:rPr lang="en-US" dirty="0" smtClean="0"/>
              <a:t> server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egzekutojne</a:t>
            </a:r>
            <a:r>
              <a:rPr lang="en-US" dirty="0" smtClean="0"/>
              <a:t> </a:t>
            </a:r>
            <a:r>
              <a:rPr lang="en-US" dirty="0" err="1" smtClean="0"/>
              <a:t>komanda</a:t>
            </a:r>
            <a:r>
              <a:rPr lang="en-US" dirty="0" smtClean="0"/>
              <a:t> ne </a:t>
            </a:r>
            <a:r>
              <a:rPr lang="en-US" dirty="0" smtClean="0"/>
              <a:t>command </a:t>
            </a:r>
            <a:r>
              <a:rPr lang="en-US" dirty="0" smtClean="0"/>
              <a:t>prompt. </a:t>
            </a:r>
          </a:p>
          <a:p>
            <a:r>
              <a:rPr lang="en-US" dirty="0" err="1" smtClean="0"/>
              <a:t>Sherbimet</a:t>
            </a:r>
            <a:r>
              <a:rPr lang="en-US" dirty="0" smtClean="0"/>
              <a:t> Remote Desktop,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njohura</a:t>
            </a:r>
            <a:r>
              <a:rPr lang="en-US" dirty="0" smtClean="0"/>
              <a:t> me </a:t>
            </a:r>
            <a:r>
              <a:rPr lang="en-US" dirty="0" smtClean="0"/>
              <a:t>pare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Sherbime</a:t>
            </a:r>
            <a:r>
              <a:rPr lang="en-US" dirty="0" smtClean="0"/>
              <a:t> </a:t>
            </a:r>
            <a:r>
              <a:rPr lang="en-US" dirty="0" err="1" smtClean="0"/>
              <a:t>Terminale</a:t>
            </a:r>
            <a:r>
              <a:rPr lang="en-US" dirty="0"/>
              <a:t>/</a:t>
            </a:r>
            <a:r>
              <a:rPr lang="en-US" dirty="0" smtClean="0"/>
              <a:t>Terminal </a:t>
            </a:r>
            <a:r>
              <a:rPr lang="en-US" dirty="0" smtClean="0"/>
              <a:t>Services,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komponentet</a:t>
            </a:r>
            <a:r>
              <a:rPr lang="en-US" dirty="0" smtClean="0"/>
              <a:t> e Microsoft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lejon</a:t>
            </a:r>
            <a:r>
              <a:rPr lang="en-US" dirty="0" smtClean="0"/>
              <a:t> </a:t>
            </a:r>
            <a:r>
              <a:rPr lang="en-US" dirty="0" err="1" smtClean="0"/>
              <a:t>perdoreusit,te</a:t>
            </a:r>
            <a:r>
              <a:rPr lang="en-US" dirty="0" smtClean="0"/>
              <a:t> </a:t>
            </a:r>
            <a:r>
              <a:rPr lang="en-US" dirty="0" err="1" smtClean="0"/>
              <a:t>aksesojne</a:t>
            </a:r>
            <a:r>
              <a:rPr lang="en-US" dirty="0" smtClean="0"/>
              <a:t> </a:t>
            </a:r>
            <a:r>
              <a:rPr lang="en-US" dirty="0" err="1" smtClean="0"/>
              <a:t>aplikacione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konpjuter</a:t>
            </a:r>
            <a:r>
              <a:rPr lang="en-US" dirty="0" smtClean="0"/>
              <a:t> ne </a:t>
            </a:r>
            <a:r>
              <a:rPr lang="en-US" dirty="0" err="1" smtClean="0"/>
              <a:t>largesi</a:t>
            </a:r>
            <a:r>
              <a:rPr lang="en-US" dirty="0" smtClean="0"/>
              <a:t> ne </a:t>
            </a:r>
            <a:r>
              <a:rPr lang="en-US" dirty="0" err="1" smtClean="0"/>
              <a:t>rrjet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11655425" cy="900113"/>
          </a:xfrm>
        </p:spPr>
        <p:txBody>
          <a:bodyPr/>
          <a:lstStyle/>
          <a:p>
            <a:pPr algn="ctr"/>
            <a:r>
              <a:rPr lang="en-US" sz="3600" b="1" dirty="0" smtClean="0"/>
              <a:t>REMOTE DESKTOP SERVICES/SHERBIMET E DESKTOPIT NE LARGESI</a:t>
            </a:r>
            <a:endParaRPr lang="en-US" sz="3600" b="1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123658"/>
          </a:xfrm>
        </p:spPr>
        <p:txBody>
          <a:bodyPr/>
          <a:lstStyle/>
          <a:p>
            <a:r>
              <a:rPr lang="en-US" dirty="0" smtClean="0"/>
              <a:t>By default, Windows </a:t>
            </a:r>
            <a:r>
              <a:rPr lang="en-US" dirty="0" err="1" smtClean="0"/>
              <a:t>Serverat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konfiguruar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perdorur</a:t>
            </a:r>
            <a:r>
              <a:rPr lang="en-US" dirty="0" smtClean="0"/>
              <a:t>  Remote Desktop per </a:t>
            </a:r>
            <a:r>
              <a:rPr lang="en-US" dirty="0" err="1" smtClean="0"/>
              <a:t>licensimin</a:t>
            </a:r>
            <a:r>
              <a:rPr lang="en-US" dirty="0" smtClean="0"/>
              <a:t> e </a:t>
            </a:r>
            <a:r>
              <a:rPr lang="en-US" dirty="0" err="1" smtClean="0"/>
              <a:t>administrimit</a:t>
            </a:r>
            <a:r>
              <a:rPr lang="en-US" dirty="0" smtClean="0"/>
              <a:t>,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suporton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ne 2 </a:t>
            </a:r>
            <a:r>
              <a:rPr lang="en-US" dirty="0" err="1" smtClean="0"/>
              <a:t>sesione</a:t>
            </a:r>
            <a:r>
              <a:rPr lang="en-US" dirty="0" smtClean="0"/>
              <a:t> ne </a:t>
            </a:r>
            <a:r>
              <a:rPr lang="en-US" dirty="0" err="1" smtClean="0"/>
              <a:t>largesi</a:t>
            </a:r>
            <a:r>
              <a:rPr lang="en-US" dirty="0" smtClean="0"/>
              <a:t> (3 </a:t>
            </a:r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numeroni</a:t>
            </a:r>
            <a:r>
              <a:rPr lang="en-US" dirty="0" smtClean="0"/>
              <a:t> </a:t>
            </a:r>
            <a:r>
              <a:rPr lang="en-US" dirty="0" err="1" smtClean="0"/>
              <a:t>sesionin</a:t>
            </a:r>
            <a:r>
              <a:rPr lang="en-US" dirty="0" smtClean="0"/>
              <a:t> e </a:t>
            </a:r>
            <a:r>
              <a:rPr lang="en-US" dirty="0" err="1" smtClean="0"/>
              <a:t>Konsoles</a:t>
            </a:r>
            <a:r>
              <a:rPr lang="en-US" dirty="0" smtClean="0"/>
              <a:t>,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sesioni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perdorni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logoheni</a:t>
            </a:r>
            <a:r>
              <a:rPr lang="en-US" dirty="0" smtClean="0"/>
              <a:t> </a:t>
            </a:r>
            <a:r>
              <a:rPr lang="en-US" dirty="0" err="1" smtClean="0"/>
              <a:t>direkt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r>
              <a:rPr lang="en-US" dirty="0" smtClean="0"/>
              <a:t>)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kryesisht</a:t>
            </a:r>
            <a:r>
              <a:rPr lang="en-US" dirty="0" smtClean="0"/>
              <a:t> </a:t>
            </a:r>
            <a:r>
              <a:rPr lang="en-US" dirty="0" err="1" smtClean="0"/>
              <a:t>perdoret</a:t>
            </a:r>
            <a:r>
              <a:rPr lang="en-US" dirty="0" smtClean="0"/>
              <a:t> per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lidhur</a:t>
            </a:r>
            <a:r>
              <a:rPr lang="en-US" dirty="0" smtClean="0"/>
              <a:t> me </a:t>
            </a:r>
            <a:r>
              <a:rPr lang="en-US" dirty="0" err="1" smtClean="0"/>
              <a:t>nje</a:t>
            </a:r>
            <a:r>
              <a:rPr lang="en-US" dirty="0" smtClean="0"/>
              <a:t> server per ta </a:t>
            </a:r>
            <a:r>
              <a:rPr lang="en-US" dirty="0" err="1" smtClean="0"/>
              <a:t>menaxhuar</a:t>
            </a:r>
            <a:r>
              <a:rPr lang="en-US" dirty="0" smtClean="0"/>
              <a:t> ate. 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/>
              <a:t>Remote Desktop Licensing </a:t>
            </a:r>
            <a:r>
              <a:rPr lang="en-US" sz="3200" b="1" dirty="0" smtClean="0"/>
              <a:t>Modes/</a:t>
            </a:r>
            <a:r>
              <a:rPr lang="en-US" sz="3200" b="1" dirty="0" err="1" smtClean="0"/>
              <a:t>Menyrat</a:t>
            </a:r>
            <a:r>
              <a:rPr lang="en-US" sz="3200" b="1" dirty="0" smtClean="0"/>
              <a:t> e </a:t>
            </a:r>
            <a:r>
              <a:rPr lang="en-US" sz="3200" b="1" dirty="0" err="1" smtClean="0"/>
              <a:t>licensimit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aksesit</a:t>
            </a:r>
            <a:r>
              <a:rPr lang="en-US" sz="3200" b="1" dirty="0" smtClean="0"/>
              <a:t> ne </a:t>
            </a:r>
            <a:r>
              <a:rPr lang="en-US" sz="3200" b="1" dirty="0" err="1" smtClean="0"/>
              <a:t>largesi</a:t>
            </a:r>
            <a:endParaRPr lang="en-US" sz="3200" b="1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4321183"/>
          </a:xfrm>
        </p:spPr>
        <p:txBody>
          <a:bodyPr/>
          <a:lstStyle/>
          <a:p>
            <a:r>
              <a:rPr lang="en-US" dirty="0" err="1" smtClean="0"/>
              <a:t>RemoteApp</a:t>
            </a:r>
            <a:r>
              <a:rPr lang="en-US" dirty="0" smtClean="0"/>
              <a:t> (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smtClean="0"/>
              <a:t>TS </a:t>
            </a:r>
            <a:r>
              <a:rPr lang="en-US" dirty="0" err="1" smtClean="0"/>
              <a:t>RemoteApp</a:t>
            </a:r>
            <a:r>
              <a:rPr lang="en-US" dirty="0" smtClean="0"/>
              <a:t>)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modalitet</a:t>
            </a:r>
            <a:r>
              <a:rPr lang="en-US" dirty="0" smtClean="0"/>
              <a:t> </a:t>
            </a:r>
            <a:r>
              <a:rPr lang="en-US" dirty="0" smtClean="0"/>
              <a:t>special per </a:t>
            </a:r>
            <a:r>
              <a:rPr lang="en-US" dirty="0" err="1" smtClean="0"/>
              <a:t>sherbimet</a:t>
            </a:r>
            <a:r>
              <a:rPr lang="en-US" dirty="0" smtClean="0"/>
              <a:t> ne </a:t>
            </a:r>
            <a:r>
              <a:rPr lang="en-US" dirty="0" err="1" smtClean="0"/>
              <a:t>largesi</a:t>
            </a:r>
            <a:r>
              <a:rPr lang="en-US" dirty="0" smtClean="0"/>
              <a:t> ne </a:t>
            </a:r>
            <a:r>
              <a:rPr lang="en-US" dirty="0" err="1" smtClean="0"/>
              <a:t>Destop</a:t>
            </a:r>
            <a:r>
              <a:rPr lang="en-US" dirty="0" smtClean="0"/>
              <a:t>,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lejon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egzekutoni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aplikacion</a:t>
            </a:r>
            <a:r>
              <a:rPr lang="en-US" dirty="0" smtClean="0"/>
              <a:t> ne </a:t>
            </a:r>
            <a:r>
              <a:rPr lang="en-US" dirty="0" err="1" smtClean="0"/>
              <a:t>dritaren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, ne vend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hapni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sesion</a:t>
            </a:r>
            <a:r>
              <a:rPr lang="en-US" dirty="0" smtClean="0"/>
              <a:t> me </a:t>
            </a:r>
            <a:r>
              <a:rPr lang="en-US" dirty="0" err="1" smtClean="0"/>
              <a:t>lidhjen</a:t>
            </a:r>
            <a:r>
              <a:rPr lang="en-US" dirty="0" smtClean="0"/>
              <a:t> ne </a:t>
            </a:r>
            <a:r>
              <a:rPr lang="en-US" dirty="0" err="1" smtClean="0"/>
              <a:t>largesi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Remote Desktop. </a:t>
            </a:r>
          </a:p>
          <a:p>
            <a:r>
              <a:rPr lang="en-US" dirty="0" smtClean="0"/>
              <a:t>Per </a:t>
            </a:r>
            <a:r>
              <a:rPr lang="en-US" dirty="0" err="1" smtClean="0"/>
              <a:t>pjesen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madhe</a:t>
            </a:r>
            <a:r>
              <a:rPr lang="en-US" dirty="0" smtClean="0"/>
              <a:t>, </a:t>
            </a:r>
            <a:r>
              <a:rPr lang="en-US" dirty="0" err="1" smtClean="0"/>
              <a:t>aplikacioni</a:t>
            </a:r>
            <a:r>
              <a:rPr lang="en-US" dirty="0" smtClean="0"/>
              <a:t> </a:t>
            </a:r>
            <a:r>
              <a:rPr lang="en-US" dirty="0" err="1" smtClean="0"/>
              <a:t>duket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aplikacion</a:t>
            </a:r>
            <a:r>
              <a:rPr lang="en-US" dirty="0" smtClean="0"/>
              <a:t> normal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egzekutohet</a:t>
            </a:r>
            <a:r>
              <a:rPr lang="en-US" dirty="0" smtClean="0"/>
              <a:t> ne </a:t>
            </a:r>
            <a:r>
              <a:rPr lang="en-US" dirty="0" err="1" smtClean="0"/>
              <a:t>kompjuterin</a:t>
            </a:r>
            <a:r>
              <a:rPr lang="en-US" dirty="0" smtClean="0"/>
              <a:t> </a:t>
            </a:r>
            <a:r>
              <a:rPr lang="en-US" dirty="0" err="1" smtClean="0"/>
              <a:t>tuaj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ne </a:t>
            </a:r>
            <a:r>
              <a:rPr lang="en-US" dirty="0" err="1" smtClean="0"/>
              <a:t>realitet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duke u </a:t>
            </a:r>
            <a:r>
              <a:rPr lang="en-US" dirty="0" err="1" smtClean="0"/>
              <a:t>egzekutuar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server. </a:t>
            </a:r>
          </a:p>
          <a:p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RemoteApp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paketohet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file</a:t>
            </a:r>
            <a:r>
              <a:rPr lang="en-US" dirty="0" smtClean="0"/>
              <a:t> </a:t>
            </a:r>
            <a:r>
              <a:rPr lang="en-US" dirty="0" smtClean="0"/>
              <a:t>.</a:t>
            </a:r>
            <a:r>
              <a:rPr lang="en-US" dirty="0" err="1" smtClean="0"/>
              <a:t>rdp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shperndahet</a:t>
            </a:r>
            <a:r>
              <a:rPr lang="en-US" dirty="0" smtClean="0"/>
              <a:t> </a:t>
            </a:r>
            <a:r>
              <a:rPr lang="en-US" dirty="0" err="1" smtClean="0"/>
              <a:t>nepermjet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pakete.msi </a:t>
            </a:r>
            <a:r>
              <a:rPr lang="en-US" dirty="0" smtClean="0"/>
              <a:t>Windows </a:t>
            </a:r>
            <a:r>
              <a:rPr lang="en-US" dirty="0" smtClean="0"/>
              <a:t>Installer.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RemoteApp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3761030"/>
          </a:xfrm>
        </p:spPr>
        <p:txBody>
          <a:bodyPr/>
          <a:lstStyle/>
          <a:p>
            <a:r>
              <a:rPr lang="en-US" dirty="0" err="1" smtClean="0"/>
              <a:t>Pervec</a:t>
            </a:r>
            <a:r>
              <a:rPr lang="en-US" dirty="0" smtClean="0"/>
              <a:t> </a:t>
            </a:r>
            <a:r>
              <a:rPr lang="en-US" dirty="0" err="1" smtClean="0"/>
              <a:t>perdorimit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tunelit</a:t>
            </a:r>
            <a:r>
              <a:rPr lang="en-US" dirty="0" smtClean="0"/>
              <a:t> VPN,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perdorni</a:t>
            </a:r>
            <a:r>
              <a:rPr lang="en-US" dirty="0" smtClean="0"/>
              <a:t> Remote </a:t>
            </a:r>
            <a:r>
              <a:rPr lang="en-US" dirty="0" smtClean="0"/>
              <a:t>Desktop Gateway (RD </a:t>
            </a:r>
            <a:r>
              <a:rPr lang="en-US" dirty="0" smtClean="0"/>
              <a:t>Gateway),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ofrohet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sherbim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aktivizuar</a:t>
            </a:r>
            <a:r>
              <a:rPr lang="en-US" dirty="0" smtClean="0"/>
              <a:t> </a:t>
            </a:r>
            <a:r>
              <a:rPr lang="en-US" dirty="0" err="1" smtClean="0"/>
              <a:t>perdoruesit</a:t>
            </a:r>
            <a:r>
              <a:rPr lang="en-US" dirty="0" smtClean="0"/>
              <a:t> e </a:t>
            </a:r>
            <a:r>
              <a:rPr lang="en-US" dirty="0" err="1" smtClean="0"/>
              <a:t>autentifikuar</a:t>
            </a:r>
            <a:r>
              <a:rPr lang="en-US" dirty="0" smtClean="0"/>
              <a:t> ne </a:t>
            </a:r>
            <a:r>
              <a:rPr lang="en-US" dirty="0" err="1" smtClean="0"/>
              <a:t>largesi</a:t>
            </a:r>
            <a:r>
              <a:rPr lang="en-US" dirty="0" smtClean="0"/>
              <a:t> per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lidhur</a:t>
            </a:r>
            <a:r>
              <a:rPr lang="en-US" dirty="0" smtClean="0"/>
              <a:t> me </a:t>
            </a:r>
            <a:r>
              <a:rPr lang="en-US" dirty="0" err="1" smtClean="0"/>
              <a:t>burimet</a:t>
            </a:r>
            <a:r>
              <a:rPr lang="en-US" dirty="0" smtClean="0"/>
              <a:t> 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rrjeti</a:t>
            </a:r>
            <a:r>
              <a:rPr lang="en-US" dirty="0" smtClean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  ne Internet duke </a:t>
            </a:r>
            <a:r>
              <a:rPr lang="en-US" dirty="0" err="1" smtClean="0"/>
              <a:t>perdorur</a:t>
            </a:r>
            <a:r>
              <a:rPr lang="en-US" dirty="0" smtClean="0"/>
              <a:t> </a:t>
            </a:r>
            <a:r>
              <a:rPr lang="en-US" dirty="0" err="1" smtClean="0"/>
              <a:t>klientin</a:t>
            </a:r>
            <a:r>
              <a:rPr lang="en-US" dirty="0" smtClean="0"/>
              <a:t> ne </a:t>
            </a:r>
            <a:r>
              <a:rPr lang="en-US" dirty="0" err="1" smtClean="0"/>
              <a:t>lidhjen</a:t>
            </a:r>
            <a:r>
              <a:rPr lang="en-US" dirty="0" smtClean="0"/>
              <a:t> </a:t>
            </a:r>
            <a:r>
              <a:rPr lang="en-US" dirty="0" smtClean="0"/>
              <a:t>Remote </a:t>
            </a:r>
            <a:r>
              <a:rPr lang="en-US" dirty="0" smtClean="0"/>
              <a:t>Desktop Connection (RDC) client. </a:t>
            </a:r>
          </a:p>
          <a:p>
            <a:r>
              <a:rPr lang="en-US" dirty="0"/>
              <a:t>Gateway RD </a:t>
            </a:r>
            <a:r>
              <a:rPr lang="en-US" dirty="0" smtClean="0"/>
              <a:t> </a:t>
            </a:r>
            <a:r>
              <a:rPr lang="en-US" dirty="0" err="1" smtClean="0"/>
              <a:t>perdor</a:t>
            </a:r>
            <a:r>
              <a:rPr lang="en-US" dirty="0" smtClean="0"/>
              <a:t> </a:t>
            </a:r>
            <a:r>
              <a:rPr lang="en-US" dirty="0" err="1" smtClean="0"/>
              <a:t>protokollin</a:t>
            </a:r>
            <a:r>
              <a:rPr lang="en-US" dirty="0" smtClean="0"/>
              <a:t> </a:t>
            </a:r>
            <a:r>
              <a:rPr lang="en-US" dirty="0" smtClean="0"/>
              <a:t>Remote </a:t>
            </a:r>
            <a:r>
              <a:rPr lang="en-US" dirty="0" smtClean="0"/>
              <a:t>Desktop </a:t>
            </a:r>
            <a:r>
              <a:rPr lang="en-US" dirty="0" smtClean="0"/>
              <a:t>(</a:t>
            </a:r>
            <a:r>
              <a:rPr lang="en-US" dirty="0" smtClean="0"/>
              <a:t>RDP)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smtClean="0"/>
              <a:t>HTTPS </a:t>
            </a:r>
            <a:r>
              <a:rPr lang="en-US" dirty="0" smtClean="0"/>
              <a:t>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vendosur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lidhje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sigurte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enkriptuar</a:t>
            </a:r>
            <a:r>
              <a:rPr lang="en-US" dirty="0" smtClean="0"/>
              <a:t> midis </a:t>
            </a:r>
            <a:r>
              <a:rPr lang="en-US" dirty="0" err="1" smtClean="0"/>
              <a:t>perdoruesve</a:t>
            </a:r>
            <a:r>
              <a:rPr lang="en-US" dirty="0" smtClean="0"/>
              <a:t> ne </a:t>
            </a:r>
            <a:r>
              <a:rPr lang="en-US" dirty="0" err="1" smtClean="0"/>
              <a:t>largesi</a:t>
            </a:r>
            <a:r>
              <a:rPr lang="en-US" dirty="0" smtClean="0"/>
              <a:t> ne Internet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burime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brendshme</a:t>
            </a:r>
            <a:r>
              <a:rPr lang="en-US" dirty="0" smtClean="0"/>
              <a:t> ne </a:t>
            </a:r>
            <a:r>
              <a:rPr lang="en-US" dirty="0" err="1" smtClean="0"/>
              <a:t>rrjet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egzekurohen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aplikacionet</a:t>
            </a:r>
            <a:r>
              <a:rPr lang="en-US" dirty="0" smtClean="0"/>
              <a:t> e </a:t>
            </a:r>
            <a:r>
              <a:rPr lang="en-US" dirty="0" err="1" smtClean="0"/>
              <a:t>organizates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Desktop Gateway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597634"/>
          </a:xfrm>
        </p:spPr>
        <p:txBody>
          <a:bodyPr/>
          <a:lstStyle/>
          <a:p>
            <a:r>
              <a:rPr lang="en-US" dirty="0" smtClean="0"/>
              <a:t>Duke </a:t>
            </a:r>
            <a:r>
              <a:rPr lang="en-US" dirty="0" err="1" smtClean="0"/>
              <a:t>perdorur</a:t>
            </a:r>
            <a:r>
              <a:rPr lang="en-US" dirty="0" smtClean="0"/>
              <a:t> </a:t>
            </a:r>
            <a:r>
              <a:rPr lang="en-US" dirty="0" err="1" smtClean="0"/>
              <a:t>teknologjine</a:t>
            </a:r>
            <a:r>
              <a:rPr lang="en-US" dirty="0" smtClean="0"/>
              <a:t> e </a:t>
            </a:r>
            <a:r>
              <a:rPr lang="en-US" dirty="0" err="1" smtClean="0"/>
              <a:t>serverave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r>
              <a:rPr lang="en-US" dirty="0" smtClean="0"/>
              <a:t>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egzekutoni</a:t>
            </a:r>
            <a:r>
              <a:rPr lang="en-US" dirty="0" smtClean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shumefishta</a:t>
            </a:r>
            <a:r>
              <a:rPr lang="en-US" dirty="0" smtClean="0"/>
              <a:t> operative, ne </a:t>
            </a:r>
            <a:r>
              <a:rPr lang="en-US" dirty="0" err="1" smtClean="0"/>
              <a:t>menyre</a:t>
            </a:r>
            <a:r>
              <a:rPr lang="en-US" dirty="0" smtClean="0"/>
              <a:t> </a:t>
            </a:r>
            <a:r>
              <a:rPr lang="en-US" dirty="0" err="1" smtClean="0"/>
              <a:t>konkurente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makine</a:t>
            </a:r>
            <a:r>
              <a:rPr lang="en-US" dirty="0" smtClean="0"/>
              <a:t> t </a:t>
            </a:r>
            <a:r>
              <a:rPr lang="en-US" dirty="0" err="1" smtClean="0"/>
              <a:t>evetme</a:t>
            </a:r>
            <a:r>
              <a:rPr lang="en-US" dirty="0" smtClean="0"/>
              <a:t>;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lejon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ndarje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sherbimeve</a:t>
            </a:r>
            <a:r>
              <a:rPr lang="en-US" dirty="0" smtClean="0"/>
              <a:t> duke e </a:t>
            </a:r>
            <a:r>
              <a:rPr lang="en-US" dirty="0" err="1" smtClean="0"/>
              <a:t>mbajtur</a:t>
            </a:r>
            <a:r>
              <a:rPr lang="en-US" dirty="0" smtClean="0"/>
              <a:t> </a:t>
            </a:r>
            <a:r>
              <a:rPr lang="en-US" dirty="0" err="1" smtClean="0"/>
              <a:t>koston</a:t>
            </a:r>
            <a:r>
              <a:rPr lang="en-US" dirty="0" smtClean="0"/>
              <a:t> ne minimum. </a:t>
            </a:r>
            <a:endParaRPr lang="en-US" dirty="0" smtClean="0"/>
          </a:p>
          <a:p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perdoret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krijuar</a:t>
            </a:r>
            <a:r>
              <a:rPr lang="en-US" dirty="0" smtClean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 </a:t>
            </a:r>
            <a:r>
              <a:rPr lang="en-US" dirty="0" err="1" smtClean="0"/>
              <a:t>testimi</a:t>
            </a:r>
            <a:r>
              <a:rPr lang="en-US" dirty="0" smtClean="0"/>
              <a:t> ne Windows ne </a:t>
            </a:r>
            <a:r>
              <a:rPr lang="en-US" dirty="0" err="1" smtClean="0"/>
              <a:t>nje</a:t>
            </a:r>
            <a:r>
              <a:rPr lang="en-US" dirty="0"/>
              <a:t> </a:t>
            </a:r>
            <a:r>
              <a:rPr lang="en-US" dirty="0" err="1" smtClean="0"/>
              <a:t>ambjent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sigurte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permbajtur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</a:t>
            </a:r>
            <a:r>
              <a:rPr lang="en-US" dirty="0" smtClean="0"/>
              <a:t>Servers/</a:t>
            </a:r>
            <a:r>
              <a:rPr lang="en-US" dirty="0" err="1" smtClean="0"/>
              <a:t>Serverat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4881336"/>
          </a:xfrm>
        </p:spPr>
        <p:txBody>
          <a:bodyPr/>
          <a:lstStyle/>
          <a:p>
            <a:r>
              <a:rPr lang="en-US" dirty="0" smtClean="0"/>
              <a:t>Microsoft Hyper-V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supervizor</a:t>
            </a:r>
            <a:r>
              <a:rPr lang="en-US" dirty="0" smtClean="0"/>
              <a:t>, hypervisor-based per </a:t>
            </a:r>
            <a:r>
              <a:rPr lang="en-US" dirty="0" err="1" smtClean="0"/>
              <a:t>virtualizim</a:t>
            </a:r>
            <a:r>
              <a:rPr lang="en-US" dirty="0" smtClean="0"/>
              <a:t> ne </a:t>
            </a:r>
            <a:r>
              <a:rPr lang="en-US" dirty="0" err="1" smtClean="0"/>
              <a:t>kompjuterat</a:t>
            </a:r>
            <a:r>
              <a:rPr lang="en-US" dirty="0" smtClean="0"/>
              <a:t>  x64 duke </a:t>
            </a:r>
            <a:r>
              <a:rPr lang="en-US" dirty="0" err="1" smtClean="0"/>
              <a:t>filluar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Windows </a:t>
            </a:r>
            <a:r>
              <a:rPr lang="en-US" dirty="0" smtClean="0"/>
              <a:t>Server 2008. </a:t>
            </a:r>
          </a:p>
          <a:p>
            <a:r>
              <a:rPr lang="en-US" dirty="0" smtClean="0"/>
              <a:t> hypervisor </a:t>
            </a:r>
            <a:r>
              <a:rPr lang="en-US" dirty="0" err="1" smtClean="0"/>
              <a:t>instalohet</a:t>
            </a:r>
            <a:r>
              <a:rPr lang="en-US" dirty="0" smtClean="0"/>
              <a:t> midis hardware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sistemit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operimit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komponenti</a:t>
            </a:r>
            <a:r>
              <a:rPr lang="en-US" dirty="0" smtClean="0"/>
              <a:t> </a:t>
            </a:r>
            <a:r>
              <a:rPr lang="en-US" dirty="0" err="1" smtClean="0"/>
              <a:t>kryesor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menaxhon</a:t>
            </a:r>
            <a:r>
              <a:rPr lang="en-US" dirty="0" smtClean="0"/>
              <a:t> </a:t>
            </a:r>
            <a:r>
              <a:rPr lang="en-US" dirty="0" err="1" smtClean="0"/>
              <a:t>kompjuterat</a:t>
            </a:r>
            <a:r>
              <a:rPr lang="en-US" dirty="0" smtClean="0"/>
              <a:t> virtual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egzekutuar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makina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vetem</a:t>
            </a:r>
            <a:r>
              <a:rPr lang="en-US" dirty="0" smtClean="0"/>
              <a:t>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keni</a:t>
            </a:r>
            <a:r>
              <a:rPr lang="en-US" dirty="0" smtClean="0"/>
              <a:t> </a:t>
            </a:r>
            <a:r>
              <a:rPr lang="en-US" dirty="0" err="1" smtClean="0"/>
              <a:t>fuqi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mjaftueshme</a:t>
            </a:r>
            <a:r>
              <a:rPr lang="en-US" dirty="0" smtClean="0"/>
              <a:t> </a:t>
            </a:r>
            <a:r>
              <a:rPr lang="en-US" dirty="0" err="1" smtClean="0"/>
              <a:t>procesuese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memorie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perballuar</a:t>
            </a:r>
            <a:r>
              <a:rPr lang="en-US" dirty="0" smtClean="0"/>
              <a:t> </a:t>
            </a:r>
            <a:r>
              <a:rPr lang="en-US" dirty="0" err="1" smtClean="0"/>
              <a:t>ngarkesen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Megjithate</a:t>
            </a:r>
            <a:r>
              <a:rPr lang="en-US" dirty="0" smtClean="0"/>
              <a:t>, </a:t>
            </a:r>
            <a:r>
              <a:rPr lang="en-US" dirty="0" err="1" smtClean="0"/>
              <a:t>meqe</a:t>
            </a:r>
            <a:r>
              <a:rPr lang="en-US" dirty="0" smtClean="0"/>
              <a:t> </a:t>
            </a:r>
            <a:r>
              <a:rPr lang="en-US" dirty="0" err="1" smtClean="0"/>
              <a:t>shumica</a:t>
            </a:r>
            <a:r>
              <a:rPr lang="en-US" dirty="0" smtClean="0"/>
              <a:t> e </a:t>
            </a:r>
            <a:r>
              <a:rPr lang="en-US" dirty="0" err="1" smtClean="0"/>
              <a:t>serverave</a:t>
            </a:r>
            <a:r>
              <a:rPr lang="en-US" dirty="0" smtClean="0"/>
              <a:t> </a:t>
            </a:r>
            <a:r>
              <a:rPr lang="en-US" dirty="0" err="1" smtClean="0"/>
              <a:t>zakonisht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ne </a:t>
            </a:r>
            <a:r>
              <a:rPr lang="en-US" dirty="0" err="1" smtClean="0"/>
              <a:t>gjendjen</a:t>
            </a:r>
            <a:r>
              <a:rPr lang="en-US" dirty="0" smtClean="0"/>
              <a:t> </a:t>
            </a:r>
            <a:r>
              <a:rPr lang="en-US" dirty="0" smtClean="0"/>
              <a:t>idle</a:t>
            </a:r>
            <a:r>
              <a:rPr lang="en-US" dirty="0" smtClean="0"/>
              <a:t>, </a:t>
            </a:r>
            <a:r>
              <a:rPr lang="en-US" dirty="0" err="1" smtClean="0"/>
              <a:t>virtualizimi</a:t>
            </a:r>
            <a:r>
              <a:rPr lang="en-US" dirty="0" smtClean="0"/>
              <a:t> </a:t>
            </a:r>
            <a:r>
              <a:rPr lang="en-US" dirty="0" err="1" smtClean="0"/>
              <a:t>perdor</a:t>
            </a:r>
            <a:r>
              <a:rPr lang="en-US" dirty="0" smtClean="0"/>
              <a:t> HW e </a:t>
            </a:r>
            <a:r>
              <a:rPr lang="en-US" dirty="0" err="1" smtClean="0"/>
              <a:t>serverit</a:t>
            </a:r>
            <a:r>
              <a:rPr lang="en-US" dirty="0" smtClean="0"/>
              <a:t> ne </a:t>
            </a:r>
            <a:r>
              <a:rPr lang="en-US" dirty="0" err="1" smtClean="0"/>
              <a:t>menyre</a:t>
            </a:r>
            <a:r>
              <a:rPr lang="en-US" dirty="0" smtClean="0"/>
              <a:t> me </a:t>
            </a:r>
            <a:r>
              <a:rPr lang="en-US" dirty="0" err="1" smtClean="0"/>
              <a:t>eficente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Microsoft Hyper-V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252924"/>
          </a:xfrm>
        </p:spPr>
        <p:txBody>
          <a:bodyPr/>
          <a:lstStyle/>
          <a:p>
            <a:r>
              <a:rPr lang="en-US" dirty="0" smtClean="0"/>
              <a:t>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instaluar</a:t>
            </a:r>
            <a:r>
              <a:rPr lang="en-US" dirty="0" smtClean="0"/>
              <a:t> </a:t>
            </a:r>
            <a:r>
              <a:rPr lang="en-US" dirty="0" smtClean="0"/>
              <a:t>Hyper-V,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Nje</a:t>
            </a:r>
            <a:r>
              <a:rPr lang="en-US" dirty="0"/>
              <a:t> version x64 </a:t>
            </a:r>
            <a:r>
              <a:rPr lang="en-US" dirty="0" smtClean="0"/>
              <a:t>per </a:t>
            </a:r>
            <a:r>
              <a:rPr lang="en-US" dirty="0" smtClean="0"/>
              <a:t>Windows </a:t>
            </a:r>
            <a:r>
              <a:rPr lang="en-US" dirty="0" smtClean="0"/>
              <a:t>Server 2008. </a:t>
            </a:r>
          </a:p>
          <a:p>
            <a:pPr lvl="1"/>
            <a:r>
              <a:rPr lang="en-US" dirty="0" err="1" smtClean="0"/>
              <a:t>Procesoret</a:t>
            </a:r>
            <a:r>
              <a:rPr lang="en-US" dirty="0" smtClean="0"/>
              <a:t> 64-bit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BIOS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suporton</a:t>
            </a:r>
            <a:r>
              <a:rPr lang="en-US" dirty="0" smtClean="0"/>
              <a:t> </a:t>
            </a:r>
            <a:r>
              <a:rPr lang="en-US" dirty="0" err="1" smtClean="0"/>
              <a:t>virtualizimin</a:t>
            </a:r>
            <a:r>
              <a:rPr lang="en-US" dirty="0" smtClean="0"/>
              <a:t> e HW </a:t>
            </a:r>
            <a:r>
              <a:rPr lang="en-US" dirty="0" smtClean="0"/>
              <a:t>(</a:t>
            </a:r>
            <a:r>
              <a:rPr lang="en-US" dirty="0" smtClean="0"/>
              <a:t>Intel VT or AMD-V</a:t>
            </a:r>
            <a:r>
              <a:rPr lang="en-US" dirty="0" smtClean="0"/>
              <a:t>)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teknologjine</a:t>
            </a:r>
            <a:r>
              <a:rPr lang="en-US" dirty="0" smtClean="0"/>
              <a:t> </a:t>
            </a:r>
            <a:r>
              <a:rPr lang="en-US" dirty="0" err="1" smtClean="0"/>
              <a:t>mbeshtetese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rastit</a:t>
            </a:r>
            <a:r>
              <a:rPr lang="en-US" dirty="0" smtClean="0"/>
              <a:t> </a:t>
            </a:r>
            <a:r>
              <a:rPr lang="en-US" dirty="0" err="1" smtClean="0"/>
              <a:t>teknologji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mbeshtetese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smtClean="0"/>
              <a:t>Hyper-V/</a:t>
            </a:r>
            <a:r>
              <a:rPr lang="en-US" dirty="0" err="1" smtClean="0"/>
              <a:t>Instalimi</a:t>
            </a:r>
            <a:r>
              <a:rPr lang="en-US" dirty="0" smtClean="0"/>
              <a:t>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3933384"/>
          </a:xfrm>
        </p:spPr>
        <p:txBody>
          <a:bodyPr/>
          <a:lstStyle/>
          <a:p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driverat</a:t>
            </a:r>
            <a:r>
              <a:rPr lang="en-US" dirty="0" smtClean="0"/>
              <a:t> Windows </a:t>
            </a:r>
            <a:r>
              <a:rPr lang="en-US" dirty="0" smtClean="0"/>
              <a:t>built-in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egzekutohe</a:t>
            </a:r>
            <a:r>
              <a:rPr lang="en-US" dirty="0" err="1" smtClean="0"/>
              <a:t>n</a:t>
            </a:r>
            <a:r>
              <a:rPr lang="en-US" dirty="0" smtClean="0"/>
              <a:t> ne </a:t>
            </a:r>
            <a:r>
              <a:rPr lang="en-US" dirty="0" err="1" smtClean="0"/>
              <a:t>menyre</a:t>
            </a:r>
            <a:r>
              <a:rPr lang="en-US" dirty="0" smtClean="0"/>
              <a:t> </a:t>
            </a:r>
            <a:r>
              <a:rPr lang="en-US" dirty="0" err="1" smtClean="0"/>
              <a:t>eficente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ambjent</a:t>
            </a:r>
            <a:r>
              <a:rPr lang="en-US" dirty="0" smtClean="0"/>
              <a:t> virtual. </a:t>
            </a:r>
            <a:r>
              <a:rPr lang="en-US" dirty="0" err="1" smtClean="0"/>
              <a:t>Ndaj</a:t>
            </a:r>
            <a:r>
              <a:rPr lang="en-US" dirty="0" smtClean="0"/>
              <a:t>, </a:t>
            </a:r>
            <a:r>
              <a:rPr lang="en-US" dirty="0" err="1" smtClean="0"/>
              <a:t>juve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instaloni</a:t>
            </a:r>
            <a:r>
              <a:rPr lang="en-US" dirty="0" smtClean="0"/>
              <a:t> </a:t>
            </a:r>
            <a:r>
              <a:rPr lang="en-US" dirty="0" err="1" smtClean="0"/>
              <a:t>sherbimet</a:t>
            </a:r>
            <a:r>
              <a:rPr lang="en-US" dirty="0" smtClean="0"/>
              <a:t> e </a:t>
            </a:r>
            <a:r>
              <a:rPr lang="en-US" dirty="0" err="1" smtClean="0"/>
              <a:t>Integrimit</a:t>
            </a:r>
            <a:r>
              <a:rPr lang="en-US" dirty="0" smtClean="0"/>
              <a:t>,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perfshijne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drivera</a:t>
            </a:r>
            <a:r>
              <a:rPr lang="en-US" dirty="0" smtClean="0"/>
              <a:t> </a:t>
            </a:r>
            <a:r>
              <a:rPr lang="en-US" dirty="0" err="1" smtClean="0"/>
              <a:t>bazike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instaluar</a:t>
            </a:r>
            <a:r>
              <a:rPr lang="en-US" dirty="0" smtClean="0"/>
              <a:t> </a:t>
            </a:r>
            <a:r>
              <a:rPr lang="en-US" dirty="0" err="1" smtClean="0"/>
              <a:t>komponentet</a:t>
            </a:r>
            <a:r>
              <a:rPr lang="en-US" dirty="0" smtClean="0"/>
              <a:t> e </a:t>
            </a:r>
            <a:r>
              <a:rPr lang="en-US" dirty="0" err="1" smtClean="0"/>
              <a:t>Integrimit</a:t>
            </a:r>
            <a:r>
              <a:rPr lang="en-US" dirty="0" smtClean="0"/>
              <a:t>, hap </a:t>
            </a:r>
            <a:r>
              <a:rPr lang="en-US" dirty="0" err="1" smtClean="0"/>
              <a:t>menune</a:t>
            </a:r>
            <a:r>
              <a:rPr lang="en-US" dirty="0" smtClean="0"/>
              <a:t> “Action” ne </a:t>
            </a:r>
            <a:r>
              <a:rPr lang="en-US" dirty="0" err="1" smtClean="0"/>
              <a:t>lidhjen</a:t>
            </a:r>
            <a:r>
              <a:rPr lang="en-US" dirty="0" smtClean="0"/>
              <a:t> me </a:t>
            </a:r>
            <a:r>
              <a:rPr lang="en-US" dirty="0" err="1" smtClean="0"/>
              <a:t>makinen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kliko</a:t>
            </a:r>
            <a:r>
              <a:rPr lang="en-US" dirty="0" smtClean="0"/>
              <a:t> Insert </a:t>
            </a:r>
            <a:r>
              <a:rPr lang="en-US" dirty="0" smtClean="0"/>
              <a:t>Integration Services Setup Disk. </a:t>
            </a:r>
          </a:p>
          <a:p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Autorun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starton</a:t>
            </a:r>
            <a:r>
              <a:rPr lang="en-US" dirty="0" smtClean="0"/>
              <a:t> </a:t>
            </a:r>
            <a:r>
              <a:rPr lang="en-US" dirty="0" err="1" smtClean="0"/>
              <a:t>automatikisht</a:t>
            </a:r>
            <a:r>
              <a:rPr lang="en-US" dirty="0" smtClean="0"/>
              <a:t> </a:t>
            </a:r>
            <a:r>
              <a:rPr lang="en-US" dirty="0" err="1" smtClean="0"/>
              <a:t>instalimin</a:t>
            </a:r>
            <a:r>
              <a:rPr lang="en-US" dirty="0" smtClean="0"/>
              <a:t>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ta </a:t>
            </a:r>
            <a:r>
              <a:rPr lang="en-US" dirty="0" err="1" smtClean="0"/>
              <a:t>fillooni</a:t>
            </a:r>
            <a:r>
              <a:rPr lang="en-US" dirty="0" smtClean="0"/>
              <a:t> ate </a:t>
            </a:r>
            <a:r>
              <a:rPr lang="en-US" dirty="0" err="1" smtClean="0"/>
              <a:t>manualisht</a:t>
            </a:r>
            <a:r>
              <a:rPr lang="en-US" dirty="0" smtClean="0"/>
              <a:t> duke </a:t>
            </a:r>
            <a:r>
              <a:rPr lang="en-US" dirty="0" err="1" smtClean="0"/>
              <a:t>egzekutuar</a:t>
            </a:r>
            <a:r>
              <a:rPr lang="en-US" dirty="0" smtClean="0"/>
              <a:t> %</a:t>
            </a:r>
            <a:r>
              <a:rPr lang="en-US" dirty="0" err="1" smtClean="0"/>
              <a:t>windir</a:t>
            </a:r>
            <a:r>
              <a:rPr lang="en-US" dirty="0" smtClean="0"/>
              <a:t>%\support\amd64\setup.exe command.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Integration </a:t>
            </a:r>
            <a:r>
              <a:rPr lang="en-US" sz="4000" dirty="0" smtClean="0"/>
              <a:t>Services/</a:t>
            </a:r>
            <a:r>
              <a:rPr lang="en-US" sz="4000" dirty="0" err="1" smtClean="0"/>
              <a:t>Integrimi</a:t>
            </a:r>
            <a:r>
              <a:rPr lang="en-US" sz="4000" dirty="0" smtClean="0"/>
              <a:t> I </a:t>
            </a:r>
            <a:r>
              <a:rPr lang="en-US" sz="4000" dirty="0" err="1" smtClean="0"/>
              <a:t>sherbimeve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269239" y="1189177"/>
            <a:ext cx="11653523" cy="2985433"/>
          </a:xfrm>
        </p:spPr>
        <p:txBody>
          <a:bodyPr/>
          <a:lstStyle/>
          <a:p>
            <a:r>
              <a:rPr lang="en-US" dirty="0" smtClean="0"/>
              <a:t>The World Wide Web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I </a:t>
            </a:r>
            <a:r>
              <a:rPr lang="en-US" dirty="0" err="1" smtClean="0"/>
              <a:t>dokumentave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nderlidhur</a:t>
            </a:r>
            <a:r>
              <a:rPr lang="en-US" dirty="0" smtClean="0"/>
              <a:t> hypertext,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njohur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faqe</a:t>
            </a:r>
            <a:r>
              <a:rPr lang="en-US" dirty="0" smtClean="0"/>
              <a:t> web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aksesohen</a:t>
            </a:r>
            <a:r>
              <a:rPr lang="en-US" dirty="0" smtClean="0"/>
              <a:t> ne web browser, sic </a:t>
            </a:r>
            <a:r>
              <a:rPr lang="en-US" dirty="0" err="1" smtClean="0"/>
              <a:t>esshte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Internet Explorer </a:t>
            </a:r>
          </a:p>
          <a:p>
            <a:r>
              <a:rPr lang="en-US" dirty="0" err="1" smtClean="0"/>
              <a:t>Faqet</a:t>
            </a:r>
            <a:r>
              <a:rPr lang="en-US" dirty="0" smtClean="0"/>
              <a:t> Web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permbajne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, </a:t>
            </a:r>
            <a:r>
              <a:rPr lang="en-US" dirty="0" err="1" smtClean="0"/>
              <a:t>imazhe</a:t>
            </a:r>
            <a:r>
              <a:rPr lang="en-US" dirty="0" smtClean="0"/>
              <a:t>, video </a:t>
            </a:r>
            <a:r>
              <a:rPr lang="en-US" dirty="0" err="1" smtClean="0"/>
              <a:t>dhe</a:t>
            </a:r>
            <a:r>
              <a:rPr lang="en-US" dirty="0" smtClean="0"/>
              <a:t> multimedia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navigoni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faqe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tjetra</a:t>
            </a:r>
            <a:r>
              <a:rPr lang="en-US" dirty="0" smtClean="0"/>
              <a:t> duke </a:t>
            </a:r>
            <a:r>
              <a:rPr lang="en-US" dirty="0" err="1" smtClean="0"/>
              <a:t>perdorur</a:t>
            </a:r>
            <a:r>
              <a:rPr lang="en-US" dirty="0" smtClean="0"/>
              <a:t> hyperlinks,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zakonisht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gjejme</a:t>
            </a:r>
            <a:r>
              <a:rPr lang="en-US" dirty="0" smtClean="0"/>
              <a:t> duke </a:t>
            </a:r>
            <a:r>
              <a:rPr lang="en-US" dirty="0" err="1" smtClean="0"/>
              <a:t>perdorur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motorr</a:t>
            </a:r>
            <a:r>
              <a:rPr lang="en-US" dirty="0" smtClean="0"/>
              <a:t> </a:t>
            </a:r>
            <a:r>
              <a:rPr lang="en-US" dirty="0" err="1" smtClean="0"/>
              <a:t>kerkimi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Bing </a:t>
            </a:r>
            <a:r>
              <a:rPr lang="en-US" dirty="0" err="1" smtClean="0"/>
              <a:t>apo</a:t>
            </a:r>
            <a:r>
              <a:rPr lang="en-US" dirty="0" smtClean="0"/>
              <a:t> Google</a:t>
            </a: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Wide Web/WWW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faqet</a:t>
            </a:r>
            <a:r>
              <a:rPr lang="en-US" dirty="0" smtClean="0"/>
              <a:t> Web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209836"/>
          </a:xfrm>
        </p:spPr>
        <p:txBody>
          <a:bodyPr/>
          <a:lstStyle/>
          <a:p>
            <a:r>
              <a:rPr lang="en-US" dirty="0" smtClean="0"/>
              <a:t>Ne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organizata</a:t>
            </a:r>
            <a:r>
              <a:rPr lang="en-US" dirty="0" smtClean="0"/>
              <a:t>, </a:t>
            </a:r>
            <a:r>
              <a:rPr lang="en-US" dirty="0" err="1" smtClean="0"/>
              <a:t>juve</a:t>
            </a:r>
            <a:r>
              <a:rPr lang="en-US" dirty="0" smtClean="0"/>
              <a:t> do </a:t>
            </a:r>
            <a:r>
              <a:rPr lang="en-US" dirty="0" err="1" smtClean="0"/>
              <a:t>tju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konsolidoni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servera</a:t>
            </a:r>
            <a:r>
              <a:rPr lang="en-US" dirty="0" smtClean="0"/>
              <a:t> </a:t>
            </a:r>
            <a:r>
              <a:rPr lang="en-US" dirty="0" err="1" smtClean="0"/>
              <a:t>fizike</a:t>
            </a:r>
            <a:r>
              <a:rPr lang="en-US" dirty="0" smtClean="0"/>
              <a:t> </a:t>
            </a:r>
            <a:r>
              <a:rPr lang="en-US" dirty="0" smtClean="0"/>
              <a:t>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makne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vetme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egzekuton</a:t>
            </a:r>
            <a:r>
              <a:rPr lang="en-US" dirty="0" smtClean="0"/>
              <a:t> </a:t>
            </a:r>
            <a:r>
              <a:rPr lang="en-US" dirty="0" err="1" smtClean="0"/>
              <a:t>servera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shumefishte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Microsoft </a:t>
            </a:r>
            <a:r>
              <a:rPr lang="en-US" dirty="0" smtClean="0"/>
              <a:t>System Center Virtual Machine Manager (VMM)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lejon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konvertoni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kompjutera</a:t>
            </a:r>
            <a:r>
              <a:rPr lang="en-US" dirty="0" smtClean="0"/>
              <a:t> </a:t>
            </a:r>
            <a:r>
              <a:rPr lang="en-US" dirty="0" err="1" smtClean="0"/>
              <a:t>egzistues</a:t>
            </a:r>
            <a:r>
              <a:rPr lang="en-US" dirty="0" smtClean="0"/>
              <a:t> </a:t>
            </a:r>
            <a:r>
              <a:rPr lang="en-US" dirty="0" err="1" smtClean="0"/>
              <a:t>fizike</a:t>
            </a:r>
            <a:r>
              <a:rPr lang="en-US" dirty="0" smtClean="0"/>
              <a:t> ne </a:t>
            </a:r>
            <a:r>
              <a:rPr lang="en-US" dirty="0" err="1" smtClean="0"/>
              <a:t>maikna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r>
              <a:rPr lang="en-US" dirty="0" smtClean="0"/>
              <a:t> </a:t>
            </a:r>
            <a:r>
              <a:rPr lang="en-US" dirty="0" err="1" smtClean="0"/>
              <a:t>nepermjet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njohur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konvertimi</a:t>
            </a:r>
            <a:r>
              <a:rPr lang="en-US" dirty="0" smtClean="0"/>
              <a:t>  </a:t>
            </a:r>
            <a:r>
              <a:rPr lang="en-US" dirty="0" smtClean="0"/>
              <a:t>physical-to-virtual (P2V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Consolidation/</a:t>
            </a:r>
            <a:r>
              <a:rPr lang="en-US" dirty="0" err="1" smtClean="0"/>
              <a:t>Konsolidimi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920800"/>
          </a:xfrm>
        </p:spPr>
        <p:txBody>
          <a:bodyPr/>
          <a:lstStyle/>
          <a:p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krijoni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/>
              <a:t> hard drive virtual,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percaktoni</a:t>
            </a:r>
            <a:r>
              <a:rPr lang="en-US" dirty="0" smtClean="0"/>
              <a:t> </a:t>
            </a:r>
            <a:r>
              <a:rPr lang="en-US" dirty="0" smtClean="0"/>
              <a:t>hard </a:t>
            </a:r>
            <a:r>
              <a:rPr lang="en-US" dirty="0" err="1" smtClean="0"/>
              <a:t>disqet</a:t>
            </a:r>
            <a:r>
              <a:rPr lang="en-US" dirty="0"/>
              <a:t> </a:t>
            </a:r>
            <a:r>
              <a:rPr lang="en-US" dirty="0" err="1" smtClean="0"/>
              <a:t>virtuale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Hard </a:t>
            </a:r>
            <a:r>
              <a:rPr lang="en-US" dirty="0" err="1" smtClean="0"/>
              <a:t>disqe</a:t>
            </a:r>
            <a:r>
              <a:rPr lang="en-US" dirty="0" smtClean="0"/>
              <a:t> me </a:t>
            </a:r>
            <a:r>
              <a:rPr lang="en-US" dirty="0" err="1" smtClean="0"/>
              <a:t>hapesire</a:t>
            </a:r>
            <a:r>
              <a:rPr lang="en-US" dirty="0" smtClean="0"/>
              <a:t> </a:t>
            </a:r>
            <a:r>
              <a:rPr lang="en-US" dirty="0" err="1" smtClean="0"/>
              <a:t>fikse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r>
              <a:rPr lang="en-US" dirty="0" smtClean="0"/>
              <a:t>: e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gjithe</a:t>
            </a:r>
            <a:r>
              <a:rPr lang="en-US" dirty="0" smtClean="0"/>
              <a:t> </a:t>
            </a:r>
            <a:r>
              <a:rPr lang="en-US" dirty="0" err="1" smtClean="0"/>
              <a:t>hapesiren</a:t>
            </a:r>
            <a:r>
              <a:rPr lang="en-US" dirty="0" smtClean="0"/>
              <a:t> e hard </a:t>
            </a:r>
            <a:r>
              <a:rPr lang="en-US" dirty="0" err="1" smtClean="0"/>
              <a:t>diskut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krijohet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pse</a:t>
            </a:r>
            <a:r>
              <a:rPr lang="en-US" dirty="0" smtClean="0"/>
              <a:t> </a:t>
            </a:r>
            <a:r>
              <a:rPr lang="en-US" dirty="0" err="1" smtClean="0"/>
              <a:t>ndoshta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e </a:t>
            </a:r>
            <a:r>
              <a:rPr lang="en-US" dirty="0" err="1" smtClean="0"/>
              <a:t>zene</a:t>
            </a:r>
            <a:r>
              <a:rPr lang="en-US" dirty="0" smtClean="0"/>
              <a:t> ate </a:t>
            </a:r>
            <a:r>
              <a:rPr lang="en-US" dirty="0" err="1" smtClean="0"/>
              <a:t>pjese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hard </a:t>
            </a:r>
            <a:r>
              <a:rPr lang="en-US" dirty="0" err="1" smtClean="0"/>
              <a:t>diskut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Hard </a:t>
            </a:r>
            <a:r>
              <a:rPr lang="en-US" dirty="0" err="1" smtClean="0"/>
              <a:t>disqe</a:t>
            </a:r>
            <a:r>
              <a:rPr lang="en-US" dirty="0" smtClean="0"/>
              <a:t> </a:t>
            </a:r>
            <a:r>
              <a:rPr lang="en-US" dirty="0" err="1" smtClean="0"/>
              <a:t>dinamikisht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zgjerueshem</a:t>
            </a:r>
            <a:r>
              <a:rPr lang="en-US" dirty="0" smtClean="0"/>
              <a:t>: </a:t>
            </a:r>
            <a:r>
              <a:rPr lang="en-US" dirty="0" err="1" smtClean="0"/>
              <a:t>zgjerohen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nevojes</a:t>
            </a:r>
            <a:r>
              <a:rPr lang="en-US" dirty="0" smtClean="0"/>
              <a:t> </a:t>
            </a:r>
            <a:r>
              <a:rPr lang="en-US" dirty="0" err="1" smtClean="0"/>
              <a:t>derisa</a:t>
            </a:r>
            <a:r>
              <a:rPr lang="en-US" dirty="0" smtClean="0"/>
              <a:t> </a:t>
            </a:r>
            <a:r>
              <a:rPr lang="en-US" dirty="0" err="1" smtClean="0"/>
              <a:t>arrin</a:t>
            </a:r>
            <a:r>
              <a:rPr lang="en-US" dirty="0" smtClean="0"/>
              <a:t> ne </a:t>
            </a:r>
            <a:r>
              <a:rPr lang="en-US" dirty="0" err="1" smtClean="0"/>
              <a:t>maksimumin</a:t>
            </a:r>
            <a:r>
              <a:rPr lang="en-US" dirty="0" smtClean="0"/>
              <a:t> e </a:t>
            </a:r>
            <a:r>
              <a:rPr lang="en-US" dirty="0" err="1" smtClean="0"/>
              <a:t>permasave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</a:t>
            </a:r>
            <a:r>
              <a:rPr lang="en-US" dirty="0" smtClean="0"/>
              <a:t>Disks/</a:t>
            </a:r>
            <a:r>
              <a:rPr lang="en-US" dirty="0" err="1" smtClean="0"/>
              <a:t>Menaxhimi</a:t>
            </a:r>
            <a:r>
              <a:rPr lang="en-US" dirty="0" smtClean="0"/>
              <a:t> I </a:t>
            </a:r>
            <a:r>
              <a:rPr lang="en-US" dirty="0" err="1" smtClean="0"/>
              <a:t>disqeve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4407360"/>
          </a:xfrm>
        </p:spPr>
        <p:txBody>
          <a:bodyPr/>
          <a:lstStyle/>
          <a:p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pikat</a:t>
            </a:r>
            <a:r>
              <a:rPr lang="en-US" dirty="0" smtClean="0"/>
              <a:t> e </a:t>
            </a:r>
            <a:r>
              <a:rPr lang="en-US" dirty="0" err="1" smtClean="0"/>
              <a:t>forta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serverave</a:t>
            </a:r>
            <a:r>
              <a:rPr lang="en-US" dirty="0" smtClean="0"/>
              <a:t> virtual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aftesia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realizuar</a:t>
            </a:r>
            <a:r>
              <a:rPr lang="en-US" dirty="0" smtClean="0"/>
              <a:t> </a:t>
            </a:r>
            <a:r>
              <a:rPr lang="en-US" dirty="0" err="1" smtClean="0"/>
              <a:t>snapshote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Nje</a:t>
            </a:r>
            <a:r>
              <a:rPr lang="en-US" dirty="0" smtClean="0"/>
              <a:t> snapshot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pike ne </a:t>
            </a:r>
            <a:r>
              <a:rPr lang="en-US" dirty="0" err="1" smtClean="0"/>
              <a:t>kohe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ruhet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imazh</a:t>
            </a:r>
            <a:r>
              <a:rPr lang="en-US" dirty="0" smtClean="0"/>
              <a:t> I </a:t>
            </a:r>
            <a:r>
              <a:rPr lang="en-US" dirty="0" err="1" smtClean="0"/>
              <a:t>makines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ktheheni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Keshtu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beni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ndryshim</a:t>
            </a:r>
            <a:r>
              <a:rPr lang="en-US" dirty="0" smtClean="0"/>
              <a:t> ne </a:t>
            </a:r>
            <a:r>
              <a:rPr lang="en-US" dirty="0" err="1" smtClean="0"/>
              <a:t>sistem</a:t>
            </a:r>
            <a:r>
              <a:rPr lang="en-US" dirty="0" smtClean="0"/>
              <a:t>, sic </a:t>
            </a:r>
            <a:r>
              <a:rPr lang="en-US" dirty="0" err="1" smtClean="0"/>
              <a:t>muns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jete</a:t>
            </a:r>
            <a:r>
              <a:rPr lang="en-US" dirty="0" smtClean="0"/>
              <a:t> </a:t>
            </a:r>
            <a:r>
              <a:rPr lang="en-US" dirty="0" err="1" smtClean="0"/>
              <a:t>ngarkimi</a:t>
            </a:r>
            <a:r>
              <a:rPr lang="en-US" dirty="0" smtClean="0"/>
              <a:t> I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komponenti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ri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perditesim</a:t>
            </a:r>
            <a:r>
              <a:rPr lang="en-US" dirty="0" smtClean="0"/>
              <a:t> I </a:t>
            </a:r>
            <a:r>
              <a:rPr lang="en-US" dirty="0" err="1" smtClean="0"/>
              <a:t>tij</a:t>
            </a:r>
            <a:r>
              <a:rPr lang="en-US" dirty="0" smtClean="0"/>
              <a:t>,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perdorni</a:t>
            </a:r>
            <a:r>
              <a:rPr lang="en-US" dirty="0" smtClean="0"/>
              <a:t> </a:t>
            </a:r>
            <a:r>
              <a:rPr lang="en-US" dirty="0" smtClean="0"/>
              <a:t>snapshot per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kthyer</a:t>
            </a:r>
            <a:r>
              <a:rPr lang="en-US" dirty="0" smtClean="0"/>
              <a:t> </a:t>
            </a:r>
            <a:r>
              <a:rPr lang="en-US" dirty="0" err="1" smtClean="0"/>
              <a:t>shpejt</a:t>
            </a:r>
            <a:r>
              <a:rPr lang="en-US" dirty="0" smtClean="0"/>
              <a:t> </a:t>
            </a:r>
            <a:r>
              <a:rPr lang="en-US" dirty="0" err="1" smtClean="0"/>
              <a:t>mbrapsht</a:t>
            </a:r>
            <a:r>
              <a:rPr lang="en-US" dirty="0" smtClean="0"/>
              <a:t> ne </a:t>
            </a:r>
            <a:r>
              <a:rPr lang="en-US" dirty="0" err="1" smtClean="0"/>
              <a:t>piken</a:t>
            </a:r>
            <a:r>
              <a:rPr lang="en-US" dirty="0" smtClean="0"/>
              <a:t> me </a:t>
            </a:r>
            <a:r>
              <a:rPr lang="en-US" dirty="0" err="1" smtClean="0"/>
              <a:t>perpara</a:t>
            </a:r>
            <a:r>
              <a:rPr lang="en-US" dirty="0" smtClean="0"/>
              <a:t> </a:t>
            </a:r>
            <a:r>
              <a:rPr lang="en-US" dirty="0" err="1" smtClean="0"/>
              <a:t>sesa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behej</a:t>
            </a:r>
            <a:r>
              <a:rPr lang="en-US" dirty="0" smtClean="0"/>
              <a:t> </a:t>
            </a:r>
            <a:r>
              <a:rPr lang="en-US" dirty="0" err="1" smtClean="0"/>
              <a:t>ndryshimi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Me</a:t>
            </a:r>
            <a:r>
              <a:rPr lang="en-US" dirty="0" smtClean="0"/>
              <a:t> </a:t>
            </a:r>
            <a:r>
              <a:rPr lang="en-US" dirty="0" smtClean="0"/>
              <a:t>Hyper-V,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krijoni</a:t>
            </a:r>
            <a:r>
              <a:rPr lang="en-US" dirty="0" smtClean="0"/>
              <a:t> 10 </a:t>
            </a:r>
            <a:r>
              <a:rPr lang="en-US" dirty="0" err="1" smtClean="0"/>
              <a:t>nivele</a:t>
            </a:r>
            <a:r>
              <a:rPr lang="en-US" dirty="0" smtClean="0"/>
              <a:t> snapshot </a:t>
            </a:r>
            <a:r>
              <a:rPr lang="en-US" dirty="0" smtClean="0"/>
              <a:t>per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smtClean="0"/>
              <a:t>server virtual.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Snapshots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3951851"/>
          </a:xfrm>
        </p:spPr>
        <p:txBody>
          <a:bodyPr/>
          <a:lstStyle/>
          <a:p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shikoni</a:t>
            </a:r>
            <a:r>
              <a:rPr lang="en-US" dirty="0" smtClean="0"/>
              <a:t> </a:t>
            </a:r>
            <a:r>
              <a:rPr lang="en-US" dirty="0" err="1" smtClean="0"/>
              <a:t>faqe</a:t>
            </a:r>
            <a:r>
              <a:rPr lang="en-US" dirty="0" smtClean="0"/>
              <a:t> web,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lidheni</a:t>
            </a:r>
            <a:r>
              <a:rPr lang="en-US" dirty="0" smtClean="0"/>
              <a:t> me web </a:t>
            </a:r>
            <a:r>
              <a:rPr lang="en-US" dirty="0" err="1" smtClean="0"/>
              <a:t>serverin</a:t>
            </a:r>
            <a:r>
              <a:rPr lang="en-US" dirty="0" smtClean="0"/>
              <a:t> duke </a:t>
            </a:r>
            <a:r>
              <a:rPr lang="en-US" dirty="0" err="1" smtClean="0"/>
              <a:t>perdour</a:t>
            </a:r>
            <a:r>
              <a:rPr lang="en-US" dirty="0" smtClean="0"/>
              <a:t> TCP </a:t>
            </a:r>
            <a:r>
              <a:rPr lang="en-US" dirty="0" err="1" smtClean="0"/>
              <a:t>porta</a:t>
            </a:r>
            <a:r>
              <a:rPr lang="en-US" dirty="0" smtClean="0"/>
              <a:t> 80. </a:t>
            </a:r>
          </a:p>
          <a:p>
            <a:r>
              <a:rPr lang="en-US" dirty="0" smtClean="0"/>
              <a:t>Duke </a:t>
            </a:r>
            <a:r>
              <a:rPr lang="en-US" dirty="0" err="1" smtClean="0"/>
              <a:t>qene</a:t>
            </a:r>
            <a:r>
              <a:rPr lang="en-US" dirty="0" smtClean="0"/>
              <a:t> se </a:t>
            </a:r>
            <a:r>
              <a:rPr lang="en-US" dirty="0" err="1" smtClean="0"/>
              <a:t>informacioni</a:t>
            </a:r>
            <a:r>
              <a:rPr lang="en-US" dirty="0" smtClean="0"/>
              <a:t> personal duke </a:t>
            </a:r>
            <a:r>
              <a:rPr lang="en-US" dirty="0" err="1" smtClean="0"/>
              <a:t>perfshire</a:t>
            </a:r>
            <a:r>
              <a:rPr lang="en-US" dirty="0" smtClean="0"/>
              <a:t> </a:t>
            </a:r>
            <a:r>
              <a:rPr lang="en-US" dirty="0" err="1" smtClean="0"/>
              <a:t>numrat</a:t>
            </a:r>
            <a:r>
              <a:rPr lang="en-US" dirty="0" smtClean="0"/>
              <a:t> e </a:t>
            </a:r>
            <a:r>
              <a:rPr lang="en-US" dirty="0" err="1" smtClean="0"/>
              <a:t>kartave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kreditit</a:t>
            </a:r>
            <a:r>
              <a:rPr lang="en-US" dirty="0" smtClean="0"/>
              <a:t>,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protokoll</a:t>
            </a:r>
            <a:r>
              <a:rPr lang="en-US" dirty="0" smtClean="0"/>
              <a:t> </a:t>
            </a:r>
            <a:r>
              <a:rPr lang="en-US" dirty="0" err="1" smtClean="0"/>
              <a:t>suplementar</a:t>
            </a:r>
            <a:r>
              <a:rPr lang="en-US" dirty="0" smtClean="0"/>
              <a:t> I </a:t>
            </a:r>
            <a:r>
              <a:rPr lang="en-US" dirty="0" err="1" smtClean="0"/>
              <a:t>quajtur</a:t>
            </a:r>
            <a:r>
              <a:rPr lang="en-US" dirty="0" smtClean="0"/>
              <a:t> SSL u </a:t>
            </a:r>
            <a:r>
              <a:rPr lang="en-US" dirty="0" err="1" smtClean="0"/>
              <a:t>zhvillua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SSL, </a:t>
            </a:r>
            <a:r>
              <a:rPr lang="en-US" dirty="0" err="1" smtClean="0"/>
              <a:t>shkurt</a:t>
            </a:r>
            <a:r>
              <a:rPr lang="en-US" dirty="0" smtClean="0"/>
              <a:t> Secure Sockets Layer, </a:t>
            </a:r>
            <a:r>
              <a:rPr lang="en-US" dirty="0" err="1" smtClean="0"/>
              <a:t>perdor</a:t>
            </a:r>
            <a:r>
              <a:rPr lang="en-US" dirty="0" smtClean="0"/>
              <a:t> </a:t>
            </a:r>
            <a:r>
              <a:rPr lang="en-US" dirty="0" err="1" smtClean="0"/>
              <a:t>porten</a:t>
            </a:r>
            <a:r>
              <a:rPr lang="en-US" dirty="0" smtClean="0"/>
              <a:t> TCP 443,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perdor</a:t>
            </a:r>
            <a:r>
              <a:rPr lang="en-US" dirty="0" smtClean="0"/>
              <a:t> </a:t>
            </a:r>
            <a:r>
              <a:rPr lang="en-US" dirty="0" err="1" smtClean="0"/>
              <a:t>certifikaten</a:t>
            </a:r>
            <a:r>
              <a:rPr lang="en-US" dirty="0" smtClean="0"/>
              <a:t> </a:t>
            </a:r>
            <a:r>
              <a:rPr lang="en-US" dirty="0" err="1" smtClean="0"/>
              <a:t>dixhitale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enkriptuar</a:t>
            </a:r>
            <a:r>
              <a:rPr lang="en-US" dirty="0" smtClean="0"/>
              <a:t> </a:t>
            </a:r>
            <a:r>
              <a:rPr lang="en-US" dirty="0" err="1" smtClean="0"/>
              <a:t>paketat</a:t>
            </a:r>
            <a:r>
              <a:rPr lang="en-US" dirty="0" smtClean="0"/>
              <a:t> ne </a:t>
            </a:r>
            <a:r>
              <a:rPr lang="en-US" dirty="0" err="1" smtClean="0"/>
              <a:t>menyre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lexohen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tjere</a:t>
            </a:r>
            <a:r>
              <a:rPr lang="en-US" dirty="0" smtClean="0"/>
              <a:t> </a:t>
            </a:r>
            <a:r>
              <a:rPr lang="en-US" dirty="0" err="1" smtClean="0"/>
              <a:t>pervec</a:t>
            </a:r>
            <a:r>
              <a:rPr lang="en-US" dirty="0" smtClean="0"/>
              <a:t> </a:t>
            </a:r>
            <a:r>
              <a:rPr lang="en-US" dirty="0" err="1" smtClean="0"/>
              <a:t>derguesit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marresit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pedorni</a:t>
            </a:r>
            <a:r>
              <a:rPr lang="en-US" dirty="0" smtClean="0"/>
              <a:t> SSL, URL-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fillon</a:t>
            </a:r>
            <a:r>
              <a:rPr lang="en-US" dirty="0" smtClean="0"/>
              <a:t> me https (e.g., https://www.acme.com).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 Server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4792081"/>
          </a:xfrm>
        </p:spPr>
        <p:txBody>
          <a:bodyPr/>
          <a:lstStyle/>
          <a:p>
            <a:r>
              <a:rPr lang="en-US" dirty="0" smtClean="0"/>
              <a:t>File Transfer Protocol (FTP)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protokoll</a:t>
            </a:r>
            <a:r>
              <a:rPr lang="en-US" dirty="0" smtClean="0"/>
              <a:t> </a:t>
            </a:r>
            <a:r>
              <a:rPr lang="en-US" dirty="0" err="1" smtClean="0"/>
              <a:t>standart</a:t>
            </a:r>
            <a:r>
              <a:rPr lang="en-US" dirty="0" smtClean="0"/>
              <a:t> </a:t>
            </a:r>
            <a:r>
              <a:rPr lang="en-US" dirty="0" err="1" smtClean="0"/>
              <a:t>rrjeti</a:t>
            </a:r>
            <a:r>
              <a:rPr lang="en-US" dirty="0" smtClean="0"/>
              <a:t> I </a:t>
            </a:r>
            <a:r>
              <a:rPr lang="en-US" dirty="0" err="1" smtClean="0"/>
              <a:t>perdorur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transferuar</a:t>
            </a:r>
            <a:r>
              <a:rPr lang="en-US" dirty="0" smtClean="0"/>
              <a:t> file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host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tjeter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rrjet</a:t>
            </a:r>
            <a:r>
              <a:rPr lang="en-US" dirty="0" smtClean="0"/>
              <a:t> TCP/IP</a:t>
            </a:r>
          </a:p>
          <a:p>
            <a:r>
              <a:rPr lang="en-US" dirty="0" err="1" smtClean="0"/>
              <a:t>Ndryshe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HTTP, </a:t>
            </a:r>
            <a:r>
              <a:rPr lang="en-US" dirty="0" err="1" smtClean="0"/>
              <a:t>perdor</a:t>
            </a:r>
            <a:r>
              <a:rPr lang="en-US" dirty="0" smtClean="0"/>
              <a:t> 2 </a:t>
            </a:r>
            <a:r>
              <a:rPr lang="en-US" dirty="0" err="1" smtClean="0"/>
              <a:t>porta</a:t>
            </a:r>
            <a:r>
              <a:rPr lang="en-US" dirty="0" smtClean="0"/>
              <a:t> TCP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operuar</a:t>
            </a:r>
            <a:r>
              <a:rPr lang="en-US" dirty="0" smtClean="0"/>
              <a:t> 20 </a:t>
            </a:r>
            <a:r>
              <a:rPr lang="en-US" dirty="0" err="1" smtClean="0"/>
              <a:t>dhe</a:t>
            </a:r>
            <a:r>
              <a:rPr lang="en-US" dirty="0" smtClean="0"/>
              <a:t> 21. </a:t>
            </a:r>
          </a:p>
          <a:p>
            <a:r>
              <a:rPr lang="en-US" dirty="0" smtClean="0"/>
              <a:t>FTP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perdoret</a:t>
            </a:r>
            <a:r>
              <a:rPr lang="en-US" dirty="0" smtClean="0"/>
              <a:t> me </a:t>
            </a:r>
            <a:r>
              <a:rPr lang="en-US" dirty="0" err="1" smtClean="0"/>
              <a:t>autentifikim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bazuar</a:t>
            </a:r>
            <a:r>
              <a:rPr lang="en-US" dirty="0" smtClean="0"/>
              <a:t> ne password me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anonim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perdoruesit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Fatkeqsisht</a:t>
            </a:r>
            <a:r>
              <a:rPr lang="en-US" dirty="0" smtClean="0"/>
              <a:t> </a:t>
            </a:r>
            <a:r>
              <a:rPr lang="en-US" dirty="0" err="1" smtClean="0"/>
              <a:t>usernami</a:t>
            </a:r>
            <a:r>
              <a:rPr lang="en-US" dirty="0" smtClean="0"/>
              <a:t>, </a:t>
            </a:r>
            <a:r>
              <a:rPr lang="en-US" dirty="0" err="1" smtClean="0"/>
              <a:t>paswordi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transferimi</a:t>
            </a:r>
            <a:r>
              <a:rPr lang="en-US" dirty="0" smtClean="0"/>
              <a:t> I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dhenave</a:t>
            </a:r>
            <a:r>
              <a:rPr lang="en-US" dirty="0" smtClean="0"/>
              <a:t> </a:t>
            </a:r>
            <a:r>
              <a:rPr lang="en-US" dirty="0" err="1" smtClean="0"/>
              <a:t>degohet</a:t>
            </a:r>
            <a:r>
              <a:rPr lang="en-US" dirty="0" smtClean="0"/>
              <a:t> I </a:t>
            </a:r>
            <a:r>
              <a:rPr lang="en-US" dirty="0" err="1" smtClean="0"/>
              <a:t>paenkriptuar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Ndaj</a:t>
            </a:r>
            <a:r>
              <a:rPr lang="en-US" dirty="0" smtClean="0"/>
              <a:t>,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enkriptimi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I </a:t>
            </a:r>
            <a:r>
              <a:rPr lang="en-US" dirty="0" err="1" smtClean="0"/>
              <a:t>nevojshem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perdorni</a:t>
            </a:r>
            <a:r>
              <a:rPr lang="en-US" dirty="0" smtClean="0"/>
              <a:t> SFTP (SSH File Transfer Protocol), </a:t>
            </a:r>
            <a:r>
              <a:rPr lang="en-US" dirty="0" err="1" smtClean="0"/>
              <a:t>ose</a:t>
            </a:r>
            <a:r>
              <a:rPr lang="en-US" dirty="0" smtClean="0"/>
              <a:t> FTPS (FTP over SSL),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shton</a:t>
            </a:r>
            <a:r>
              <a:rPr lang="en-US" dirty="0" smtClean="0"/>
              <a:t> SSL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enkriptimin</a:t>
            </a:r>
            <a:r>
              <a:rPr lang="en-US" dirty="0" smtClean="0"/>
              <a:t> TLS.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FTP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296013"/>
          </a:xfrm>
        </p:spPr>
        <p:txBody>
          <a:bodyPr/>
          <a:lstStyle/>
          <a:p>
            <a:r>
              <a:rPr lang="en-US" dirty="0" err="1" smtClean="0"/>
              <a:t>Qe</a:t>
            </a:r>
            <a:r>
              <a:rPr lang="en-US" dirty="0" smtClean="0"/>
              <a:t> e-</a:t>
            </a:r>
            <a:r>
              <a:rPr lang="en-US" dirty="0" err="1" smtClean="0"/>
              <a:t>mailet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transferohen</a:t>
            </a:r>
            <a:r>
              <a:rPr lang="en-US" dirty="0" smtClean="0"/>
              <a:t> ne Internet, email </a:t>
            </a:r>
            <a:r>
              <a:rPr lang="en-US" dirty="0" err="1" smtClean="0"/>
              <a:t>serverat</a:t>
            </a:r>
            <a:r>
              <a:rPr lang="en-US" dirty="0" smtClean="0"/>
              <a:t> (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cdo</a:t>
            </a:r>
            <a:r>
              <a:rPr lang="en-US" dirty="0" smtClean="0"/>
              <a:t> server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klient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I </a:t>
            </a:r>
            <a:r>
              <a:rPr lang="en-US" dirty="0" err="1" smtClean="0"/>
              <a:t>dergon</a:t>
            </a:r>
            <a:r>
              <a:rPr lang="en-US" dirty="0" smtClean="0"/>
              <a:t> e-</a:t>
            </a:r>
            <a:r>
              <a:rPr lang="en-US" dirty="0" err="1" smtClean="0"/>
              <a:t>mailet</a:t>
            </a:r>
            <a:r>
              <a:rPr lang="en-US" dirty="0" smtClean="0"/>
              <a:t> </a:t>
            </a:r>
            <a:r>
              <a:rPr lang="en-US" dirty="0" err="1" smtClean="0"/>
              <a:t>direkt</a:t>
            </a:r>
            <a:r>
              <a:rPr lang="en-US" dirty="0" smtClean="0"/>
              <a:t>) </a:t>
            </a:r>
            <a:r>
              <a:rPr lang="en-US" dirty="0" err="1" smtClean="0"/>
              <a:t>perdor</a:t>
            </a:r>
            <a:r>
              <a:rPr lang="en-US" dirty="0" smtClean="0"/>
              <a:t> </a:t>
            </a:r>
            <a:r>
              <a:rPr lang="en-US" dirty="0" err="1" smtClean="0"/>
              <a:t>protokollin</a:t>
            </a:r>
            <a:r>
              <a:rPr lang="en-US" dirty="0" smtClean="0"/>
              <a:t> Simple Mail Transfer Protocol (SMTP)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transportues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e-</a:t>
            </a:r>
            <a:r>
              <a:rPr lang="en-US" dirty="0" err="1" smtClean="0"/>
              <a:t>maileve</a:t>
            </a:r>
            <a:r>
              <a:rPr lang="en-US" dirty="0" smtClean="0"/>
              <a:t> </a:t>
            </a:r>
            <a:r>
              <a:rPr lang="en-US" dirty="0" err="1" smtClean="0"/>
              <a:t>dalese</a:t>
            </a:r>
            <a:r>
              <a:rPr lang="en-US" dirty="0" smtClean="0"/>
              <a:t> SMTP </a:t>
            </a:r>
            <a:r>
              <a:rPr lang="en-US" dirty="0" err="1" smtClean="0"/>
              <a:t>perdor</a:t>
            </a:r>
            <a:r>
              <a:rPr lang="en-US" dirty="0" smtClean="0"/>
              <a:t> </a:t>
            </a:r>
            <a:r>
              <a:rPr lang="en-US" dirty="0" err="1" smtClean="0"/>
              <a:t>porten</a:t>
            </a:r>
            <a:r>
              <a:rPr lang="en-US" dirty="0" smtClean="0"/>
              <a:t> TCP 25.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SMTP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IIS Manager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371601"/>
            <a:ext cx="10363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/>
              <a:t>Web </a:t>
            </a:r>
            <a:r>
              <a:rPr lang="en-US" altLang="en-US" dirty="0" err="1" smtClean="0"/>
              <a:t>Serveri</a:t>
            </a:r>
            <a:r>
              <a:rPr lang="en-US" altLang="en-US" dirty="0" smtClean="0"/>
              <a:t> I </a:t>
            </a:r>
            <a:r>
              <a:rPr lang="en-US" altLang="en-US" dirty="0" err="1" smtClean="0"/>
              <a:t>Microsoftit</a:t>
            </a:r>
            <a:r>
              <a:rPr lang="en-US" altLang="en-US" dirty="0" smtClean="0"/>
              <a:t> 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serveri</a:t>
            </a:r>
            <a:r>
              <a:rPr lang="en-US" altLang="en-US" dirty="0" smtClean="0"/>
              <a:t> I </a:t>
            </a:r>
            <a:r>
              <a:rPr lang="en-US" altLang="en-US" dirty="0" err="1" smtClean="0"/>
              <a:t>aplikimeve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quhet</a:t>
            </a:r>
            <a:r>
              <a:rPr lang="en-US" altLang="en-US" dirty="0" smtClean="0"/>
              <a:t> </a:t>
            </a:r>
            <a:r>
              <a:rPr lang="en-US" altLang="en-US" i="1" dirty="0"/>
              <a:t>Internet Information Services (IIS)</a:t>
            </a:r>
            <a:r>
              <a:rPr lang="en-US" altLang="en-US" dirty="0"/>
              <a:t>. </a:t>
            </a:r>
          </a:p>
          <a:p>
            <a:pPr lvl="1"/>
            <a:r>
              <a:rPr lang="en-US" altLang="en-US" dirty="0"/>
              <a:t>Windows Server 2008 R2 </a:t>
            </a:r>
            <a:r>
              <a:rPr lang="en-US" altLang="en-US" dirty="0" err="1" smtClean="0"/>
              <a:t>perfshin</a:t>
            </a:r>
            <a:r>
              <a:rPr lang="en-US" altLang="en-US" dirty="0" smtClean="0"/>
              <a:t> </a:t>
            </a:r>
            <a:r>
              <a:rPr lang="en-US" altLang="en-US" dirty="0"/>
              <a:t>IIS 7.5; </a:t>
            </a:r>
          </a:p>
          <a:p>
            <a:pPr lvl="1"/>
            <a:r>
              <a:rPr lang="en-US" altLang="en-US" dirty="0"/>
              <a:t>Windows Server 2008 </a:t>
            </a:r>
            <a:r>
              <a:rPr lang="en-US" altLang="en-US" dirty="0" err="1"/>
              <a:t>perfshin</a:t>
            </a:r>
            <a:r>
              <a:rPr lang="en-US" altLang="en-US" dirty="0"/>
              <a:t> </a:t>
            </a:r>
            <a:r>
              <a:rPr lang="en-US" altLang="en-US" dirty="0" smtClean="0"/>
              <a:t>IIS </a:t>
            </a:r>
            <a:r>
              <a:rPr lang="en-US" altLang="en-US" dirty="0"/>
              <a:t>7.0; and </a:t>
            </a:r>
          </a:p>
          <a:p>
            <a:pPr lvl="1"/>
            <a:r>
              <a:rPr lang="en-US" altLang="en-US" dirty="0"/>
              <a:t>Windows Server 2003 </a:t>
            </a:r>
            <a:r>
              <a:rPr lang="en-US" altLang="en-US" dirty="0" err="1"/>
              <a:t>perfshin</a:t>
            </a:r>
            <a:r>
              <a:rPr lang="en-US" altLang="en-US" dirty="0"/>
              <a:t> </a:t>
            </a:r>
            <a:r>
              <a:rPr lang="en-US" altLang="en-US" dirty="0" smtClean="0"/>
              <a:t>IIS </a:t>
            </a:r>
            <a:r>
              <a:rPr lang="en-US" altLang="en-US" dirty="0"/>
              <a:t>6.0. </a:t>
            </a:r>
          </a:p>
          <a:p>
            <a:pPr lvl="1"/>
            <a:r>
              <a:rPr lang="en-US" altLang="en-US" dirty="0"/>
              <a:t>IIS 7.0 and 7.5 </a:t>
            </a:r>
            <a:r>
              <a:rPr lang="en-US" altLang="en-US" dirty="0" err="1" smtClean="0"/>
              <a:t>suporton</a:t>
            </a:r>
            <a:r>
              <a:rPr lang="en-US" altLang="en-US" dirty="0" smtClean="0"/>
              <a:t> </a:t>
            </a:r>
            <a:r>
              <a:rPr lang="en-US" altLang="en-US" dirty="0"/>
              <a:t>FTP, FTPS, SMTP, and HTTP/HTTPS</a:t>
            </a:r>
          </a:p>
          <a:p>
            <a:pPr lvl="1"/>
            <a:r>
              <a:rPr lang="en-US" altLang="en-US" dirty="0"/>
              <a:t>IIS 6.0 </a:t>
            </a:r>
            <a:r>
              <a:rPr lang="en-US" altLang="en-US" dirty="0" err="1" smtClean="0"/>
              <a:t>suporton</a:t>
            </a:r>
            <a:r>
              <a:rPr lang="en-US" altLang="en-US" dirty="0" smtClean="0"/>
              <a:t> </a:t>
            </a:r>
            <a:r>
              <a:rPr lang="en-US" altLang="en-US" dirty="0"/>
              <a:t>FTP, SMTP, and HTTP/HTTPS.</a:t>
            </a:r>
          </a:p>
          <a:p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769989"/>
          </a:xfrm>
        </p:spPr>
        <p:txBody>
          <a:bodyPr/>
          <a:lstStyle/>
          <a:p>
            <a:r>
              <a:rPr lang="en-US" dirty="0" err="1" smtClean="0"/>
              <a:t>Kur</a:t>
            </a:r>
            <a:r>
              <a:rPr lang="en-US" dirty="0" smtClean="0"/>
              <a:t> IIS </a:t>
            </a:r>
            <a:r>
              <a:rPr lang="en-US" dirty="0" err="1" smtClean="0"/>
              <a:t>instalohet</a:t>
            </a:r>
            <a:r>
              <a:rPr lang="en-US" dirty="0" smtClean="0"/>
              <a:t>, </a:t>
            </a:r>
            <a:r>
              <a:rPr lang="en-US" dirty="0" err="1" smtClean="0"/>
              <a:t>serveri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Web site by default</a:t>
            </a:r>
          </a:p>
          <a:p>
            <a:r>
              <a:rPr lang="en-US" dirty="0" smtClean="0"/>
              <a:t>IIS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dizenjuar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menaxhuar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Web site. </a:t>
            </a:r>
          </a:p>
          <a:p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nese</a:t>
            </a:r>
            <a:r>
              <a:rPr lang="en-US" dirty="0" smtClean="0"/>
              <a:t> </a:t>
            </a:r>
            <a:r>
              <a:rPr lang="en-US" dirty="0" err="1" smtClean="0"/>
              <a:t>organizata</a:t>
            </a:r>
            <a:r>
              <a:rPr lang="en-US" dirty="0" smtClean="0"/>
              <a:t> </a:t>
            </a:r>
            <a:r>
              <a:rPr lang="en-US" dirty="0" err="1" smtClean="0"/>
              <a:t>juaj</a:t>
            </a:r>
            <a:r>
              <a:rPr lang="en-US" dirty="0" smtClean="0"/>
              <a:t> </a:t>
            </a:r>
            <a:r>
              <a:rPr lang="en-US" dirty="0" err="1" smtClean="0"/>
              <a:t>perbehet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departamente</a:t>
            </a:r>
            <a:r>
              <a:rPr lang="en-US" dirty="0" smtClean="0"/>
              <a:t>, </a:t>
            </a:r>
            <a:r>
              <a:rPr lang="en-US" dirty="0" err="1" smtClean="0"/>
              <a:t>secili</a:t>
            </a:r>
            <a:r>
              <a:rPr lang="en-US" dirty="0" smtClean="0"/>
              <a:t> me </a:t>
            </a:r>
            <a:r>
              <a:rPr lang="en-US" dirty="0" err="1" smtClean="0"/>
              <a:t>websiten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,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jeni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kompani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hoston</a:t>
            </a:r>
            <a:r>
              <a:rPr lang="en-US" dirty="0" smtClean="0"/>
              <a:t> </a:t>
            </a:r>
            <a:r>
              <a:rPr lang="en-US" dirty="0" err="1" smtClean="0"/>
              <a:t>sherbime</a:t>
            </a:r>
            <a:r>
              <a:rPr lang="en-US" dirty="0" smtClean="0"/>
              <a:t> web per </a:t>
            </a:r>
            <a:r>
              <a:rPr lang="en-US" dirty="0" err="1" smtClean="0"/>
              <a:t>kompani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krijoni</a:t>
            </a:r>
            <a:r>
              <a:rPr lang="en-US" dirty="0" smtClean="0"/>
              <a:t> site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shumefishta</a:t>
            </a:r>
            <a:r>
              <a:rPr lang="en-US" dirty="0" smtClean="0"/>
              <a:t> IIS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krijosh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Website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5149102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Web site </a:t>
            </a:r>
            <a:r>
              <a:rPr lang="en-US" dirty="0" smtClean="0"/>
              <a:t>default </a:t>
            </a:r>
            <a:r>
              <a:rPr lang="en-US" dirty="0" err="1" smtClean="0"/>
              <a:t>krijohet</a:t>
            </a:r>
            <a:r>
              <a:rPr lang="en-US" dirty="0" smtClean="0"/>
              <a:t> per </a:t>
            </a:r>
            <a:r>
              <a:rPr lang="en-US" dirty="0" err="1" smtClean="0"/>
              <a:t>t’ju</a:t>
            </a:r>
            <a:r>
              <a:rPr lang="en-US" dirty="0" smtClean="0"/>
              <a:t> </a:t>
            </a:r>
            <a:r>
              <a:rPr lang="en-US" dirty="0" err="1" smtClean="0"/>
              <a:t>pergjigjur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adresave</a:t>
            </a:r>
            <a:r>
              <a:rPr lang="en-US" dirty="0" smtClean="0"/>
              <a:t> IP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asenjuara</a:t>
            </a:r>
            <a:r>
              <a:rPr lang="en-US" dirty="0" smtClean="0"/>
              <a:t> ne </a:t>
            </a:r>
            <a:r>
              <a:rPr lang="en-US" dirty="0" err="1" smtClean="0"/>
              <a:t>porten</a:t>
            </a:r>
            <a:r>
              <a:rPr lang="en-US" dirty="0" smtClean="0"/>
              <a:t> 80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serverit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ne </a:t>
            </a:r>
            <a:r>
              <a:rPr lang="en-US" dirty="0" err="1" smtClean="0"/>
              <a:t>porten</a:t>
            </a:r>
            <a:r>
              <a:rPr lang="en-US" dirty="0" smtClean="0"/>
              <a:t> 443.</a:t>
            </a:r>
            <a:endParaRPr lang="en-US" dirty="0" smtClean="0"/>
          </a:p>
          <a:p>
            <a:r>
              <a:rPr lang="en-US" dirty="0" smtClean="0"/>
              <a:t>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suportuar</a:t>
            </a:r>
            <a:r>
              <a:rPr lang="en-US" dirty="0" smtClean="0"/>
              <a:t> website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shumefishta</a:t>
            </a:r>
            <a:r>
              <a:rPr lang="en-US" dirty="0" smtClean="0"/>
              <a:t> 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asenjoni</a:t>
            </a:r>
            <a:r>
              <a:rPr lang="en-US" dirty="0" smtClean="0"/>
              <a:t> IP </a:t>
            </a:r>
            <a:r>
              <a:rPr lang="en-US" dirty="0" err="1" smtClean="0"/>
              <a:t>shtese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caktoni</a:t>
            </a:r>
            <a:r>
              <a:rPr lang="en-US" dirty="0" smtClean="0"/>
              <a:t> </a:t>
            </a:r>
            <a:r>
              <a:rPr lang="en-US" dirty="0" err="1" smtClean="0"/>
              <a:t>cdo</a:t>
            </a:r>
            <a:r>
              <a:rPr lang="en-US" dirty="0" smtClean="0"/>
              <a:t> website </a:t>
            </a:r>
            <a:r>
              <a:rPr lang="en-US" dirty="0" err="1" smtClean="0"/>
              <a:t>nje</a:t>
            </a:r>
            <a:r>
              <a:rPr lang="en-US" dirty="0" smtClean="0"/>
              <a:t> IP </a:t>
            </a:r>
            <a:r>
              <a:rPr lang="en-US" dirty="0" err="1" smtClean="0"/>
              <a:t>adrese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percaktoni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80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smtClean="0"/>
              <a:t>443.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perdorues</a:t>
            </a:r>
            <a:r>
              <a:rPr lang="en-US" dirty="0" smtClean="0"/>
              <a:t> </a:t>
            </a:r>
            <a:r>
              <a:rPr lang="en-US" dirty="0" err="1" smtClean="0"/>
              <a:t>tenton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aksesoje</a:t>
            </a:r>
            <a:r>
              <a:rPr lang="en-US" dirty="0" smtClean="0"/>
              <a:t> http</a:t>
            </a:r>
            <a:r>
              <a:rPr lang="en-US" dirty="0" smtClean="0"/>
              <a:t>://acme.com, </a:t>
            </a:r>
            <a:r>
              <a:rPr lang="en-US" dirty="0" smtClean="0"/>
              <a:t>ne </a:t>
            </a:r>
            <a:r>
              <a:rPr lang="en-US" dirty="0" err="1" smtClean="0"/>
              <a:t>fakt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duke </a:t>
            </a:r>
            <a:r>
              <a:rPr lang="en-US" dirty="0" err="1" smtClean="0"/>
              <a:t>aksesuar</a:t>
            </a:r>
            <a:r>
              <a:rPr lang="en-US" dirty="0" smtClean="0"/>
              <a:t> http</a:t>
            </a:r>
            <a:r>
              <a:rPr lang="en-US" dirty="0" smtClean="0"/>
              <a:t>://acme.com:80. </a:t>
            </a:r>
          </a:p>
          <a:p>
            <a:pPr lvl="1"/>
            <a:r>
              <a:rPr lang="en-US" dirty="0" smtClean="0"/>
              <a:t>:80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thote</a:t>
            </a:r>
            <a:r>
              <a:rPr lang="en-US" dirty="0" smtClean="0"/>
              <a:t> </a:t>
            </a:r>
            <a:r>
              <a:rPr lang="en-US" dirty="0" err="1" smtClean="0"/>
              <a:t>porta</a:t>
            </a:r>
            <a:r>
              <a:rPr lang="en-US" dirty="0" smtClean="0"/>
              <a:t> </a:t>
            </a:r>
            <a:r>
              <a:rPr lang="en-US" dirty="0" smtClean="0"/>
              <a:t>80. </a:t>
            </a:r>
          </a:p>
          <a:p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lejon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ndani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njejten</a:t>
            </a:r>
            <a:r>
              <a:rPr lang="en-US" dirty="0" smtClean="0"/>
              <a:t> IP </a:t>
            </a:r>
            <a:r>
              <a:rPr lang="en-US" dirty="0" err="1" smtClean="0"/>
              <a:t>adrese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perdorni</a:t>
            </a:r>
            <a:r>
              <a:rPr lang="en-US" dirty="0" smtClean="0"/>
              <a:t> “host headers”,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cilet</a:t>
            </a:r>
            <a:r>
              <a:rPr lang="en-US" dirty="0" smtClean="0"/>
              <a:t> </a:t>
            </a:r>
            <a:r>
              <a:rPr lang="en-US" dirty="0" err="1" smtClean="0"/>
              <a:t>perdoren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specifikuar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/>
              <a:t>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Web site do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pergjigjet</a:t>
            </a:r>
            <a:r>
              <a:rPr lang="en-US" dirty="0" smtClean="0"/>
              <a:t>, ne vend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emrave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gjithe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adresoheshin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e </a:t>
            </a:r>
            <a:r>
              <a:rPr lang="en-US" dirty="0" err="1" smtClean="0"/>
              <a:t>njejta</a:t>
            </a:r>
            <a:r>
              <a:rPr lang="en-US" dirty="0" smtClean="0"/>
              <a:t> </a:t>
            </a:r>
            <a:r>
              <a:rPr lang="en-US" dirty="0" err="1" smtClean="0"/>
              <a:t>adrese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Multiple </a:t>
            </a:r>
            <a:r>
              <a:rPr lang="en-US" sz="4000" b="1" dirty="0" smtClean="0"/>
              <a:t>Websites/ Website </a:t>
            </a:r>
            <a:r>
              <a:rPr lang="en-US" sz="4000" b="1" dirty="0" err="1" smtClean="0"/>
              <a:t>te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shumefisht</a:t>
            </a:r>
            <a:r>
              <a:rPr lang="en-US" dirty="0" err="1" smtClean="0"/>
              <a:t>a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Microsoft_IT_Access_Strategy_16x9_External">
  <a:themeElements>
    <a:clrScheme name="Custom 328">
      <a:dk1>
        <a:srgbClr val="505050"/>
      </a:dk1>
      <a:lt1>
        <a:srgbClr val="FFFFFF"/>
      </a:lt1>
      <a:dk2>
        <a:srgbClr val="0072C6"/>
      </a:dk2>
      <a:lt2>
        <a:srgbClr val="D2D2D2"/>
      </a:lt2>
      <a:accent1>
        <a:srgbClr val="0072C6"/>
      </a:accent1>
      <a:accent2>
        <a:srgbClr val="008272"/>
      </a:accent2>
      <a:accent3>
        <a:srgbClr val="68217A"/>
      </a:accent3>
      <a:accent4>
        <a:srgbClr val="0072C6"/>
      </a:accent4>
      <a:accent5>
        <a:srgbClr val="002050"/>
      </a:accent5>
      <a:accent6>
        <a:srgbClr val="442359"/>
      </a:accent6>
      <a:hlink>
        <a:srgbClr val="0072C6"/>
      </a:hlink>
      <a:folHlink>
        <a:srgbClr val="0072C6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93274" tIns="46637" rIns="93274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D1552FCE8DAE49AB00DD8999ECFBA4" ma:contentTypeVersion="" ma:contentTypeDescription="Create a new document." ma:contentTypeScope="" ma:versionID="9fe3c7892d329891ad334a1bdc48c8b5">
  <xsd:schema xmlns:xsd="http://www.w3.org/2001/XMLSchema" xmlns:xs="http://www.w3.org/2001/XMLSchema" xmlns:p="http://schemas.microsoft.com/office/2006/metadata/properties" xmlns:ns2="90316C47-89A7-4E38-A161-F1468A908C39" targetNamespace="http://schemas.microsoft.com/office/2006/metadata/properties" ma:root="true" ma:fieldsID="1b9c2fb9641548b6b16294187cab1b6e" ns2:_="">
    <xsd:import namespace="90316C47-89A7-4E38-A161-F1468A908C39"/>
    <xsd:element name="properties">
      <xsd:complexType>
        <xsd:sequence>
          <xsd:element name="documentManagement">
            <xsd:complexType>
              <xsd:all>
                <xsd:element ref="ns2:Content_x0020_Type"/>
                <xsd:element ref="ns2:Module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16C47-89A7-4E38-A161-F1468A908C39" elementFormDefault="qualified">
    <xsd:import namespace="http://schemas.microsoft.com/office/2006/documentManagement/types"/>
    <xsd:import namespace="http://schemas.microsoft.com/office/infopath/2007/PartnerControls"/>
    <xsd:element name="Content_x0020_Type" ma:index="8" ma:displayName="Content Type" ma:format="Dropdown" ma:internalName="Content_x0020_Type">
      <xsd:simpleType>
        <xsd:restriction base="dms:Choice">
          <xsd:enumeration value="Assessment"/>
          <xsd:enumeration value="Assessment Policheck"/>
          <xsd:enumeration value="Break Slides"/>
          <xsd:enumeration value="CC File"/>
          <xsd:enumeration value="CC Policheck"/>
          <xsd:enumeration value="Instructor Image"/>
          <xsd:enumeration value="Outline"/>
          <xsd:enumeration value="Promo Package"/>
          <xsd:enumeration value="Slide Presentation"/>
          <xsd:enumeration value="Slide Presentation Policheck"/>
          <xsd:enumeration value="SME Recruitment"/>
          <xsd:enumeration value="Video"/>
        </xsd:restriction>
      </xsd:simpleType>
    </xsd:element>
    <xsd:element name="Module" ma:index="9" nillable="true" ma:displayName="Module" ma:decimals="0" ma:internalName="Module" ma:percentage="FALSE">
      <xsd:simpleType>
        <xsd:restriction base="dms:Number">
          <xsd:maxInclusive value="40"/>
          <xsd:minInclusive value="1"/>
        </xsd:restriction>
      </xsd:simpleType>
    </xsd:element>
    <xsd:element name="Status" ma:index="10" nillable="true" ma:displayName="Status" ma:default="Draft" ma:format="Dropdown" ma:internalName="Status">
      <xsd:simpleType>
        <xsd:restriction base="dms:Choice">
          <xsd:enumeration value="Draft"/>
          <xsd:enumeration value="Fin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0316C47-89A7-4E38-A161-F1468A908C39">Draft</Status>
    <Content_x0020_Type xmlns="90316C47-89A7-4E38-A161-F1468A908C39">Slide Presentation</Content_x0020_Type>
    <Module xmlns="90316C47-89A7-4E38-A161-F1468A908C39">7</Module>
  </documentManagement>
</p:properties>
</file>

<file path=customXml/itemProps1.xml><?xml version="1.0" encoding="utf-8"?>
<ds:datastoreItem xmlns:ds="http://schemas.openxmlformats.org/officeDocument/2006/customXml" ds:itemID="{C0FB54B3-8B75-48C5-BF5A-A0F421ED67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F71AAB-AAF9-4108-8763-8177C1DB683D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67A6E55C-C821-47C8-97FC-BF3E43B718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316C47-89A7-4E38-A161-F1468A908C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A3A05AF-231E-4EA0-B59E-6E1BE709FDAB}">
  <ds:schemaRefs>
    <ds:schemaRef ds:uri="http://schemas.microsoft.com/office/2006/metadata/properties"/>
    <ds:schemaRef ds:uri="http://schemas.microsoft.com/office/infopath/2007/PartnerControls"/>
    <ds:schemaRef ds:uri="90316C47-89A7-4E38-A161-F1468A908C3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4090</TotalTime>
  <Words>2515</Words>
  <Application>Microsoft Office PowerPoint</Application>
  <PresentationFormat>Custom</PresentationFormat>
  <Paragraphs>157</Paragraphs>
  <Slides>32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1_Microsoft_IT_Access_Strategy_16x9_External</vt:lpstr>
      <vt:lpstr>Sherbimet me te zakonshme te rrjetit ne Windows dhe Aplikacione</vt:lpstr>
      <vt:lpstr>Objectives/Objektiva</vt:lpstr>
      <vt:lpstr>World Wide Web/WWW dhe faqet Web</vt:lpstr>
      <vt:lpstr>Web Server</vt:lpstr>
      <vt:lpstr>FTP</vt:lpstr>
      <vt:lpstr>SMTP</vt:lpstr>
      <vt:lpstr>DEMO: IIS Manager</vt:lpstr>
      <vt:lpstr>Te krijosh nje Website</vt:lpstr>
      <vt:lpstr>Multiple Websites/ Website te shumefishta</vt:lpstr>
      <vt:lpstr>Web Server Folders/Dosjet ne web server</vt:lpstr>
      <vt:lpstr>Applications/Aplikimet</vt:lpstr>
      <vt:lpstr>Application Pool/Baskesia e Aplikacioneve</vt:lpstr>
      <vt:lpstr>Default Files/Filet e paracaktuar</vt:lpstr>
      <vt:lpstr>IIS Security/Siguria IIS</vt:lpstr>
      <vt:lpstr>IIS Authentication/Autentifikimi IIS</vt:lpstr>
      <vt:lpstr>SSL</vt:lpstr>
      <vt:lpstr>FTP Through IIS/FTP nepermjet IIS</vt:lpstr>
      <vt:lpstr>Remote Access Server/Serveri I aksesit te larget</vt:lpstr>
      <vt:lpstr>VPN</vt:lpstr>
      <vt:lpstr>VPN Connection/Lidhja VPN</vt:lpstr>
      <vt:lpstr>Split Tunneling</vt:lpstr>
      <vt:lpstr>REMOTE DESKTOP SERVICES/SHERBIMET E DESKTOPIT NE LARGESI</vt:lpstr>
      <vt:lpstr>Remote Desktop Licensing Modes/Menyrat e licensimit te aksesit ne largesi</vt:lpstr>
      <vt:lpstr>RemoteApp</vt:lpstr>
      <vt:lpstr>Remote Desktop Gateway</vt:lpstr>
      <vt:lpstr>Virtual Servers/Serverat Virtuale</vt:lpstr>
      <vt:lpstr>Microsoft Hyper-V</vt:lpstr>
      <vt:lpstr>Installing Hyper-V/Instalimi </vt:lpstr>
      <vt:lpstr>Integration Services/Integrimi I sherbimeve</vt:lpstr>
      <vt:lpstr>Consolidation/Konsolidimi</vt:lpstr>
      <vt:lpstr>Managing Disks/Menaxhimi I disqeve</vt:lpstr>
      <vt:lpstr>Snapshots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 Skintik</dc:creator>
  <cp:lastModifiedBy>Frida</cp:lastModifiedBy>
  <cp:revision>331</cp:revision>
  <dcterms:created xsi:type="dcterms:W3CDTF">2007-01-10T19:14:18Z</dcterms:created>
  <dcterms:modified xsi:type="dcterms:W3CDTF">2018-01-06T14:21:10Z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0x010100DCD1552FCE8DAE49AB00DD8999ECFBA4</vt:lpwstr>
  </property>
  <property fmtid="{D5CDD505-2E9C-101B-9397-08002B2CF9AE}" pid="3" name="ArticulateGUID">
    <vt:lpwstr>C233D17A-C51D-4894-AC97-A1CCFD390D81</vt:lpwstr>
  </property>
  <property fmtid="{D5CDD505-2E9C-101B-9397-08002B2CF9AE}" pid="4" name="ArticulatePath">
    <vt:lpwstr>L_7</vt:lpwstr>
  </property>
</Properties>
</file>