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A8023-00D2-4FDE-80C2-91DA7031468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949E2-A4AC-4F28-8A73-46FB1B7F0C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49E2-A4AC-4F28-8A73-46FB1B7F0C5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opedia.com/DidYouKnow/Hardware_Software/history_of_microsoft_windows_operating_system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Leksioni</a:t>
            </a:r>
            <a:r>
              <a:rPr lang="en-US" dirty="0" smtClean="0"/>
              <a:t> 2</a:t>
            </a:r>
          </a:p>
          <a:p>
            <a:r>
              <a:rPr lang="en-US" dirty="0" smtClean="0"/>
              <a:t>Dr. FRIDA GJERMENI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INFORMATIKE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Skedaret-Direktorite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skedareve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rinj</a:t>
            </a:r>
            <a:r>
              <a:rPr lang="en-US" dirty="0" smtClean="0"/>
              <a:t>, </a:t>
            </a:r>
            <a:r>
              <a:rPr lang="en-US" dirty="0" err="1" smtClean="0"/>
              <a:t>ruajtja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endParaRPr lang="en-US" dirty="0" smtClean="0"/>
          </a:p>
          <a:p>
            <a:r>
              <a:rPr lang="en-US" dirty="0" err="1" smtClean="0"/>
              <a:t>Emertimi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skedareve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direktorive</a:t>
            </a:r>
            <a:endParaRPr lang="en-US" dirty="0" smtClean="0"/>
          </a:p>
          <a:p>
            <a:r>
              <a:rPr lang="en-US" dirty="0" err="1" smtClean="0"/>
              <a:t>Fshirja</a:t>
            </a:r>
            <a:r>
              <a:rPr lang="en-US" dirty="0" smtClean="0"/>
              <a:t> e </a:t>
            </a:r>
            <a:r>
              <a:rPr lang="en-US" dirty="0" err="1" smtClean="0"/>
              <a:t>skedareve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direktorive</a:t>
            </a:r>
            <a:endParaRPr lang="en-US" dirty="0" smtClean="0"/>
          </a:p>
          <a:p>
            <a:r>
              <a:rPr lang="en-US" dirty="0" err="1" smtClean="0"/>
              <a:t>Kerkimi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skedareve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dosjeve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leksioni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kaluar</a:t>
            </a:r>
            <a:r>
              <a:rPr lang="en-US" smtClean="0"/>
              <a:t>???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Ceshtjet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Windows 7, ndertimi i desktopit dhe i dritareve </a:t>
            </a:r>
            <a:endParaRPr lang="en-US" dirty="0" smtClean="0"/>
          </a:p>
          <a:p>
            <a:r>
              <a:rPr lang="en-US" dirty="0" smtClean="0"/>
              <a:t>Windows Explorer. </a:t>
            </a:r>
          </a:p>
          <a:p>
            <a:r>
              <a:rPr lang="en-US" dirty="0" err="1" smtClean="0"/>
              <a:t>Krijimi</a:t>
            </a:r>
            <a:r>
              <a:rPr lang="en-US" dirty="0" smtClean="0"/>
              <a:t>, </a:t>
            </a:r>
            <a:r>
              <a:rPr lang="en-US" dirty="0" err="1" smtClean="0"/>
              <a:t>emertimi</a:t>
            </a:r>
            <a:r>
              <a:rPr lang="en-US" dirty="0" smtClean="0"/>
              <a:t>, </a:t>
            </a:r>
            <a:r>
              <a:rPr lang="en-US" dirty="0" err="1" smtClean="0"/>
              <a:t>fshirja</a:t>
            </a:r>
            <a:r>
              <a:rPr lang="en-US" dirty="0" smtClean="0"/>
              <a:t>, </a:t>
            </a:r>
            <a:r>
              <a:rPr lang="en-US" dirty="0" err="1" smtClean="0"/>
              <a:t>kerkimi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skedareve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dosjeve</a:t>
            </a:r>
            <a:r>
              <a:rPr lang="en-US" dirty="0" smtClean="0"/>
              <a:t> </a:t>
            </a:r>
          </a:p>
          <a:p>
            <a:r>
              <a:rPr lang="it-IT" dirty="0" smtClean="0"/>
              <a:t>Manipulimi i skedareve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15704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33800" y="1981200"/>
            <a:ext cx="51587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C’eshte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shfrytezimit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set </a:t>
            </a:r>
            <a:r>
              <a:rPr lang="en-US" dirty="0" err="1" smtClean="0"/>
              <a:t>programesh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menaxhon</a:t>
            </a:r>
            <a:r>
              <a:rPr lang="en-US" dirty="0" smtClean="0"/>
              <a:t> </a:t>
            </a:r>
            <a:r>
              <a:rPr lang="en-US" dirty="0" err="1" smtClean="0"/>
              <a:t>burimet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HW </a:t>
            </a:r>
            <a:r>
              <a:rPr lang="en-US" dirty="0" err="1" smtClean="0"/>
              <a:t>te</a:t>
            </a:r>
            <a:r>
              <a:rPr lang="en-US" dirty="0" smtClean="0"/>
              <a:t> PC-se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sherbime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perbashketa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aplikacionet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Shembuj</a:t>
            </a:r>
            <a:r>
              <a:rPr lang="en-US" dirty="0" smtClean="0"/>
              <a:t>: WINDOWS,  LINUX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4114800"/>
            <a:ext cx="5126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WINDOWS: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Licensa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Burim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Mbyllur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User-friendly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WINDOWS:</a:t>
            </a:r>
            <a:br>
              <a:rPr lang="en-US" dirty="0" smtClean="0"/>
            </a:br>
            <a:r>
              <a:rPr lang="en-US" b="1" i="1" dirty="0" smtClean="0"/>
              <a:t>Windows OS Quick Links</a:t>
            </a: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MS-DOS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1.0 - 2.0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3.0 – 3.1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95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u="sng" dirty="0" smtClean="0">
                <a:solidFill>
                  <a:srgbClr val="002060"/>
                </a:solidFill>
                <a:hlinkClick r:id="rId3"/>
              </a:rPr>
              <a:t>Windows 98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ME - Millennium Edition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NT 31. - 4.0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2000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XP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Vista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Windows 7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8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10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Server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Home Server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CE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Mobile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r>
              <a:rPr lang="en-US" dirty="0" smtClean="0">
                <a:solidFill>
                  <a:srgbClr val="002060"/>
                </a:solidFill>
                <a:hlinkClick r:id="rId3"/>
              </a:rPr>
              <a:t>Windows Phone 7-10</a:t>
            </a:r>
            <a:endParaRPr lang="en-US" dirty="0" smtClean="0">
              <a:solidFill>
                <a:srgbClr val="002060"/>
              </a:solidFill>
            </a:endParaRPr>
          </a:p>
          <a:p>
            <a:pPr fontAlgn="base"/>
            <a:endParaRPr lang="en-US" b="1" i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4191000"/>
            <a:ext cx="1447800" cy="3048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7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15234"/>
            <a:ext cx="6477000" cy="524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10400" y="2133600"/>
            <a:ext cx="213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6 </a:t>
            </a:r>
            <a:r>
              <a:rPr lang="en-US" dirty="0" err="1" smtClean="0"/>
              <a:t>edicione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Home </a:t>
            </a:r>
            <a:r>
              <a:rPr lang="en-US" dirty="0" smtClean="0"/>
              <a:t>Basic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Home </a:t>
            </a:r>
            <a:r>
              <a:rPr lang="en-US" dirty="0" smtClean="0"/>
              <a:t>Premium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Professional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Enterprise</a:t>
            </a:r>
            <a:r>
              <a:rPr lang="en-US" dirty="0" smtClean="0"/>
              <a:t> 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Ultimate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Home </a:t>
            </a:r>
            <a:r>
              <a:rPr lang="en-US" dirty="0" smtClean="0"/>
              <a:t>Premium, </a:t>
            </a:r>
          </a:p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Ultimate</a:t>
            </a:r>
          </a:p>
          <a:p>
            <a:r>
              <a:rPr lang="en-US" b="1" dirty="0" smtClean="0"/>
              <a:t>Me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perhapura</a:t>
            </a:r>
            <a:r>
              <a:rPr lang="en-US" b="1" dirty="0" smtClean="0"/>
              <a:t> ne </a:t>
            </a:r>
            <a:r>
              <a:rPr lang="en-US" b="1" dirty="0" err="1" smtClean="0"/>
              <a:t>treg</a:t>
            </a:r>
            <a:endParaRPr lang="en-US" b="1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rejat</a:t>
            </a:r>
            <a:r>
              <a:rPr lang="en-US" dirty="0" smtClean="0"/>
              <a:t> e Windows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Menuja</a:t>
            </a:r>
            <a:r>
              <a:rPr lang="en-US" dirty="0" smtClean="0"/>
              <a:t> Start (</a:t>
            </a:r>
            <a:r>
              <a:rPr lang="en-US" dirty="0" err="1" smtClean="0"/>
              <a:t>Kutia</a:t>
            </a:r>
            <a:r>
              <a:rPr lang="en-US" dirty="0" smtClean="0"/>
              <a:t> e </a:t>
            </a:r>
            <a:r>
              <a:rPr lang="en-US" dirty="0" err="1" smtClean="0"/>
              <a:t>kerkimit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shpejte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Windows Explorer- </a:t>
            </a:r>
            <a:r>
              <a:rPr lang="en-US" dirty="0" err="1" smtClean="0"/>
              <a:t>Prezenca</a:t>
            </a:r>
            <a:r>
              <a:rPr lang="en-US" dirty="0" smtClean="0"/>
              <a:t> e </a:t>
            </a:r>
            <a:r>
              <a:rPr lang="en-US" dirty="0" err="1" smtClean="0"/>
              <a:t>librarive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User Account Control</a:t>
            </a:r>
          </a:p>
          <a:p>
            <a:pPr>
              <a:buFontTx/>
              <a:buChar char="-"/>
            </a:pPr>
            <a:r>
              <a:rPr lang="en-US" dirty="0" smtClean="0"/>
              <a:t>Control Panel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gjej</a:t>
            </a:r>
            <a:r>
              <a:rPr lang="en-US" dirty="0" smtClean="0"/>
              <a:t> </a:t>
            </a:r>
            <a:r>
              <a:rPr lang="en-US" dirty="0" err="1" smtClean="0"/>
              <a:t>versionin</a:t>
            </a:r>
            <a:r>
              <a:rPr lang="en-US" dirty="0" smtClean="0"/>
              <a:t> Windows 7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instaluar</a:t>
            </a:r>
            <a:r>
              <a:rPr lang="en-US" dirty="0" smtClean="0"/>
              <a:t> ne PC:</a:t>
            </a:r>
          </a:p>
          <a:p>
            <a:pPr>
              <a:buNone/>
            </a:pPr>
            <a:r>
              <a:rPr lang="en-US" dirty="0" smtClean="0"/>
              <a:t>1.Control Panel—System</a:t>
            </a:r>
          </a:p>
          <a:p>
            <a:pPr>
              <a:buNone/>
            </a:pPr>
            <a:r>
              <a:rPr lang="en-US" dirty="0" smtClean="0"/>
              <a:t>2.Kliko </a:t>
            </a:r>
            <a:r>
              <a:rPr lang="en-US" dirty="0" err="1" smtClean="0"/>
              <a:t>Menune</a:t>
            </a:r>
            <a:r>
              <a:rPr lang="en-US" dirty="0" smtClean="0"/>
              <a:t> Start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djathten</a:t>
            </a:r>
            <a:r>
              <a:rPr lang="en-US" dirty="0" smtClean="0"/>
              <a:t>—Properties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Logo+Break</a:t>
            </a:r>
            <a:r>
              <a:rPr lang="en-US" dirty="0" smtClean="0"/>
              <a:t> ne </a:t>
            </a:r>
            <a:r>
              <a:rPr lang="en-US" dirty="0" err="1" smtClean="0"/>
              <a:t>tastiere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Nderfaqja</a:t>
            </a:r>
            <a:r>
              <a:rPr lang="en-US" dirty="0" smtClean="0"/>
              <a:t> e Windows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Destopit</a:t>
            </a:r>
            <a:endParaRPr lang="en-US" dirty="0" smtClean="0"/>
          </a:p>
          <a:p>
            <a:r>
              <a:rPr lang="en-US" dirty="0" err="1" smtClean="0"/>
              <a:t>Ikona</a:t>
            </a:r>
            <a:r>
              <a:rPr lang="en-US" dirty="0" smtClean="0"/>
              <a:t>, </a:t>
            </a:r>
            <a:r>
              <a:rPr lang="en-US" dirty="0" err="1" smtClean="0"/>
              <a:t>Dritare</a:t>
            </a:r>
            <a:endParaRPr lang="en-US" dirty="0" smtClean="0"/>
          </a:p>
          <a:p>
            <a:r>
              <a:rPr lang="en-US" dirty="0" smtClean="0"/>
              <a:t>Taskbar-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JUMP- Pin objects</a:t>
            </a:r>
          </a:p>
          <a:p>
            <a:r>
              <a:rPr lang="en-US" dirty="0" err="1" smtClean="0"/>
              <a:t>Menuja</a:t>
            </a:r>
            <a:r>
              <a:rPr lang="en-US" dirty="0" smtClean="0"/>
              <a:t> Start-</a:t>
            </a:r>
            <a:r>
              <a:rPr lang="en-US" dirty="0" err="1" smtClean="0"/>
              <a:t>perberja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endParaRPr lang="en-US" dirty="0" smtClean="0"/>
          </a:p>
          <a:p>
            <a:r>
              <a:rPr lang="en-US" dirty="0" smtClean="0"/>
              <a:t>Notification Area-</a:t>
            </a:r>
            <a:r>
              <a:rPr lang="en-US" dirty="0" err="1" smtClean="0"/>
              <a:t>Perberja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endParaRPr lang="en-US" dirty="0" smtClean="0"/>
          </a:p>
          <a:p>
            <a:r>
              <a:rPr lang="en-US" dirty="0" err="1" smtClean="0"/>
              <a:t>Shto</a:t>
            </a:r>
            <a:r>
              <a:rPr lang="en-US" dirty="0" smtClean="0"/>
              <a:t>, </a:t>
            </a:r>
            <a:r>
              <a:rPr lang="en-US" dirty="0" err="1" smtClean="0"/>
              <a:t>Hiq</a:t>
            </a:r>
            <a:r>
              <a:rPr lang="en-US" dirty="0" smtClean="0"/>
              <a:t> </a:t>
            </a:r>
            <a:r>
              <a:rPr lang="en-US" dirty="0" err="1" smtClean="0"/>
              <a:t>objekte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notification area</a:t>
            </a:r>
          </a:p>
          <a:p>
            <a:r>
              <a:rPr lang="en-US" dirty="0" err="1" smtClean="0"/>
              <a:t>Lidhja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-Network and Sharing Center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Desktopi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Personalizimi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Desktopit</a:t>
            </a:r>
            <a:endParaRPr lang="en-US" dirty="0" smtClean="0"/>
          </a:p>
          <a:p>
            <a:r>
              <a:rPr lang="en-US" dirty="0" err="1" smtClean="0"/>
              <a:t>Personalizimi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Llogarise</a:t>
            </a:r>
            <a:r>
              <a:rPr lang="en-US" dirty="0" smtClean="0"/>
              <a:t> se </a:t>
            </a:r>
            <a:r>
              <a:rPr lang="en-US" dirty="0" err="1" smtClean="0"/>
              <a:t>perdoruesit</a:t>
            </a:r>
            <a:endParaRPr lang="en-US" dirty="0" smtClean="0"/>
          </a:p>
          <a:p>
            <a:r>
              <a:rPr lang="en-US" dirty="0" err="1" smtClean="0"/>
              <a:t>Organizimi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Windows Explorer</a:t>
            </a:r>
          </a:p>
          <a:p>
            <a:r>
              <a:rPr lang="en-US" dirty="0" err="1" smtClean="0"/>
              <a:t>Librarite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Documents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Pictures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err="1" smtClean="0"/>
              <a:t>Veprime</a:t>
            </a:r>
            <a:r>
              <a:rPr lang="en-US" dirty="0" smtClean="0"/>
              <a:t> me </a:t>
            </a:r>
            <a:r>
              <a:rPr lang="en-US" dirty="0" err="1" smtClean="0"/>
              <a:t>librarite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Panel-System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Mbajtja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sigurte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shpejte</a:t>
            </a:r>
            <a:endParaRPr lang="en-US" dirty="0" smtClean="0"/>
          </a:p>
          <a:p>
            <a:r>
              <a:rPr lang="en-US" dirty="0" smtClean="0"/>
              <a:t>Reliability Monitor</a:t>
            </a:r>
          </a:p>
          <a:p>
            <a:r>
              <a:rPr lang="en-US" dirty="0" err="1" smtClean="0"/>
              <a:t>Gjenerimi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raporteve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Instalimi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Windows 7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255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INFORMATIKE </vt:lpstr>
      <vt:lpstr>Ceshtjet:</vt:lpstr>
      <vt:lpstr>Sistemi Operativ</vt:lpstr>
      <vt:lpstr>WINDOWS</vt:lpstr>
      <vt:lpstr>WINDOWS 7</vt:lpstr>
      <vt:lpstr>Te rejat e Windows 7</vt:lpstr>
      <vt:lpstr>Nderfaqja e Windows 7</vt:lpstr>
      <vt:lpstr>Desktopi</vt:lpstr>
      <vt:lpstr>Control Panel-System and Security</vt:lpstr>
      <vt:lpstr>Skedaret-Direktorite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INFORMATIKE </dc:title>
  <dc:creator>lushi</dc:creator>
  <cp:lastModifiedBy>lushi</cp:lastModifiedBy>
  <cp:revision>10</cp:revision>
  <dcterms:created xsi:type="dcterms:W3CDTF">2006-08-16T00:00:00Z</dcterms:created>
  <dcterms:modified xsi:type="dcterms:W3CDTF">2018-10-24T09:46:41Z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7E7A0410-202B-4140-9C31-FC9AD5BA1E4C</vt:lpwstr>
  </property>
  <property fmtid="{D5CDD505-2E9C-101B-9397-08002B2CF9AE}" pid="3" name="ArticulatePath">
    <vt:lpwstr>Leksion_2_INF_KUB</vt:lpwstr>
  </property>
</Properties>
</file>