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6.xml" ContentType="application/vnd.openxmlformats-officedocument.presentationml.tags+xml"/>
  <Override PartName="/ppt/tags/tag7.xml" ContentType="application/vnd.openxmlformats-officedocument.presentationml.tags+xml"/>
  <Default Extension="png" ContentType="image/png"/>
  <Override PartName="/ppt/tags/tag8.xml" ContentType="application/vnd.openxmlformats-officedocument.presentationml.tags+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3" r:id="rId8"/>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05" autoAdjust="0"/>
    <p:restoredTop sz="94660"/>
  </p:normalViewPr>
  <p:slideViewPr>
    <p:cSldViewPr>
      <p:cViewPr varScale="1">
        <p:scale>
          <a:sx n="72" d="100"/>
          <a:sy n="72"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530907-C882-4A2B-8249-49411BFE3356}" type="datetimeFigureOut">
              <a:rPr lang="en-US" smtClean="0"/>
              <a:t>10/31/2018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D0F1DE-E719-4035-A242-9BAE2D9C16FE}"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10/31/2018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xml"/><Relationship Id="rId5" Type="http://schemas.openxmlformats.org/officeDocument/2006/relationships/hyperlink" Target="mailto:username@hostname.domai"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Leksion</a:t>
            </a:r>
            <a:r>
              <a:rPr lang="en-US" dirty="0" smtClean="0"/>
              <a:t> 3</a:t>
            </a:r>
          </a:p>
          <a:p>
            <a:r>
              <a:rPr lang="en-US" dirty="0" smtClean="0"/>
              <a:t>Dr. </a:t>
            </a:r>
            <a:r>
              <a:rPr lang="en-US" smtClean="0"/>
              <a:t>FRIDA GJERMENI</a:t>
            </a:r>
            <a:endParaRPr lang="en-US"/>
          </a:p>
        </p:txBody>
      </p:sp>
      <p:sp>
        <p:nvSpPr>
          <p:cNvPr id="2" name="Title 1"/>
          <p:cNvSpPr>
            <a:spLocks noGrp="1"/>
          </p:cNvSpPr>
          <p:nvPr>
            <p:ph type="ctrTitle"/>
          </p:nvPr>
        </p:nvSpPr>
        <p:spPr/>
        <p:txBody>
          <a:bodyPr/>
          <a:lstStyle/>
          <a:p>
            <a:r>
              <a:rPr lang="en-US" dirty="0" smtClean="0"/>
              <a:t>INFORMATIKE</a:t>
            </a:r>
            <a:endParaRPr lang="en-US" dirty="0"/>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Ceshtjet</a:t>
            </a:r>
            <a:r>
              <a:rPr lang="en-US" dirty="0" smtClean="0"/>
              <a:t>:</a:t>
            </a:r>
            <a:endParaRPr lang="en-US" dirty="0"/>
          </a:p>
        </p:txBody>
      </p:sp>
      <p:sp>
        <p:nvSpPr>
          <p:cNvPr id="3" name="Content Placeholder 2"/>
          <p:cNvSpPr>
            <a:spLocks noGrp="1"/>
          </p:cNvSpPr>
          <p:nvPr>
            <p:ph sz="quarter" idx="1"/>
          </p:nvPr>
        </p:nvSpPr>
        <p:spPr/>
        <p:txBody>
          <a:bodyPr/>
          <a:lstStyle/>
          <a:p>
            <a:r>
              <a:rPr lang="en-US" dirty="0" err="1" smtClean="0"/>
              <a:t>Krijimi</a:t>
            </a:r>
            <a:r>
              <a:rPr lang="en-US" dirty="0" smtClean="0"/>
              <a:t>, </a:t>
            </a:r>
            <a:r>
              <a:rPr lang="en-US" dirty="0" err="1" smtClean="0"/>
              <a:t>emertimi</a:t>
            </a:r>
            <a:r>
              <a:rPr lang="en-US" dirty="0" smtClean="0"/>
              <a:t>, </a:t>
            </a:r>
            <a:r>
              <a:rPr lang="en-US" dirty="0" err="1" smtClean="0"/>
              <a:t>fshirja</a:t>
            </a:r>
            <a:r>
              <a:rPr lang="en-US" dirty="0" smtClean="0"/>
              <a:t>, </a:t>
            </a:r>
            <a:r>
              <a:rPr lang="en-US" dirty="0" err="1" smtClean="0"/>
              <a:t>kerkimi</a:t>
            </a:r>
            <a:r>
              <a:rPr lang="en-US" dirty="0" smtClean="0"/>
              <a:t> </a:t>
            </a:r>
            <a:r>
              <a:rPr lang="en-US" dirty="0" err="1" smtClean="0"/>
              <a:t>i</a:t>
            </a:r>
            <a:r>
              <a:rPr lang="en-US" dirty="0" smtClean="0"/>
              <a:t> </a:t>
            </a:r>
            <a:r>
              <a:rPr lang="en-US" dirty="0" err="1" smtClean="0"/>
              <a:t>skedareve</a:t>
            </a:r>
            <a:r>
              <a:rPr lang="en-US" dirty="0" smtClean="0"/>
              <a:t> </a:t>
            </a:r>
            <a:r>
              <a:rPr lang="en-US" dirty="0" err="1" smtClean="0"/>
              <a:t>dhe</a:t>
            </a:r>
            <a:r>
              <a:rPr lang="en-US" dirty="0" smtClean="0"/>
              <a:t> </a:t>
            </a:r>
            <a:r>
              <a:rPr lang="en-US" dirty="0" err="1" smtClean="0"/>
              <a:t>dosjeve</a:t>
            </a:r>
            <a:r>
              <a:rPr lang="en-US" dirty="0" smtClean="0"/>
              <a:t> </a:t>
            </a:r>
          </a:p>
          <a:p>
            <a:r>
              <a:rPr lang="it-IT" dirty="0" smtClean="0"/>
              <a:t>Manipulimi i skedareve</a:t>
            </a:r>
          </a:p>
          <a:p>
            <a:r>
              <a:rPr lang="it-IT" dirty="0" smtClean="0"/>
              <a:t>Prezantimi i paketes software-ike Microsoft Office</a:t>
            </a:r>
          </a:p>
          <a:p>
            <a:r>
              <a:rPr lang="it-IT" dirty="0" smtClean="0"/>
              <a:t>Interneti, adresa, lidhja dhe perdorimi i Internet Explorer-it.</a:t>
            </a:r>
            <a:endParaRPr lang="en-US" dirty="0" smtClean="0"/>
          </a:p>
          <a:p>
            <a:r>
              <a:rPr lang="it-IT" dirty="0" smtClean="0"/>
              <a:t>Lundrimi ne Internet, motorret e kerkimit dhe marrja e skedareve.</a:t>
            </a:r>
            <a:endParaRPr lang="en-US" dirty="0" smtClean="0"/>
          </a:p>
          <a:p>
            <a:r>
              <a:rPr lang="it-IT" dirty="0" smtClean="0"/>
              <a:t>Prezantim me sherbimin e postes elektronike</a:t>
            </a:r>
            <a:endParaRPr lang="en-US" dirty="0"/>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Skedare-Foldera</a:t>
            </a:r>
            <a:endParaRPr lang="en-US" dirty="0"/>
          </a:p>
        </p:txBody>
      </p:sp>
      <p:sp>
        <p:nvSpPr>
          <p:cNvPr id="3" name="Content Placeholder 2"/>
          <p:cNvSpPr>
            <a:spLocks noGrp="1"/>
          </p:cNvSpPr>
          <p:nvPr>
            <p:ph sz="quarter" idx="1"/>
          </p:nvPr>
        </p:nvSpPr>
        <p:spPr>
          <a:xfrm>
            <a:off x="301752" y="1527048"/>
            <a:ext cx="8503920" cy="4797552"/>
          </a:xfrm>
        </p:spPr>
        <p:txBody>
          <a:bodyPr/>
          <a:lstStyle/>
          <a:p>
            <a:r>
              <a:rPr lang="en-US" dirty="0" err="1" smtClean="0"/>
              <a:t>Skedare</a:t>
            </a:r>
            <a:r>
              <a:rPr lang="en-US" dirty="0" smtClean="0"/>
              <a:t>-File, folder-</a:t>
            </a:r>
            <a:r>
              <a:rPr lang="en-US" dirty="0" err="1" smtClean="0"/>
              <a:t>dosje</a:t>
            </a:r>
            <a:endParaRPr lang="en-US" dirty="0" smtClean="0"/>
          </a:p>
          <a:p>
            <a:r>
              <a:rPr lang="en-US" dirty="0" err="1" smtClean="0"/>
              <a:t>Krijimi</a:t>
            </a:r>
            <a:r>
              <a:rPr lang="en-US" dirty="0" smtClean="0"/>
              <a:t>, </a:t>
            </a:r>
            <a:r>
              <a:rPr lang="en-US" dirty="0" err="1" smtClean="0"/>
              <a:t>emertimi</a:t>
            </a:r>
            <a:r>
              <a:rPr lang="en-US" dirty="0" smtClean="0"/>
              <a:t>, </a:t>
            </a:r>
            <a:r>
              <a:rPr lang="en-US" dirty="0" err="1" smtClean="0"/>
              <a:t>fshirja</a:t>
            </a:r>
            <a:r>
              <a:rPr lang="en-US" dirty="0" smtClean="0"/>
              <a:t>, </a:t>
            </a:r>
            <a:r>
              <a:rPr lang="en-US" dirty="0" err="1" smtClean="0"/>
              <a:t>kerkimi</a:t>
            </a:r>
            <a:r>
              <a:rPr lang="en-US" dirty="0" smtClean="0"/>
              <a:t> </a:t>
            </a:r>
            <a:r>
              <a:rPr lang="en-US" dirty="0" err="1" smtClean="0"/>
              <a:t>i</a:t>
            </a:r>
            <a:r>
              <a:rPr lang="en-US" dirty="0" smtClean="0"/>
              <a:t> </a:t>
            </a:r>
            <a:r>
              <a:rPr lang="en-US" dirty="0" err="1" smtClean="0"/>
              <a:t>skedareve</a:t>
            </a:r>
            <a:r>
              <a:rPr lang="en-US" dirty="0" smtClean="0"/>
              <a:t> </a:t>
            </a:r>
            <a:r>
              <a:rPr lang="en-US" dirty="0" err="1" smtClean="0"/>
              <a:t>dhe</a:t>
            </a:r>
            <a:r>
              <a:rPr lang="en-US" dirty="0" smtClean="0"/>
              <a:t> </a:t>
            </a:r>
            <a:r>
              <a:rPr lang="en-US" dirty="0" err="1" smtClean="0"/>
              <a:t>dosjeve</a:t>
            </a:r>
            <a:r>
              <a:rPr lang="en-US" dirty="0" smtClean="0"/>
              <a:t> </a:t>
            </a:r>
            <a:endParaRPr lang="en-US" dirty="0" smtClean="0"/>
          </a:p>
          <a:p>
            <a:r>
              <a:rPr lang="en-US" dirty="0" smtClean="0"/>
              <a:t>Si </a:t>
            </a:r>
            <a:r>
              <a:rPr lang="en-US" dirty="0" err="1" smtClean="0"/>
              <a:t>te</a:t>
            </a:r>
            <a:r>
              <a:rPr lang="en-US" dirty="0" smtClean="0"/>
              <a:t> </a:t>
            </a:r>
            <a:r>
              <a:rPr lang="en-US" dirty="0" err="1" smtClean="0"/>
              <a:t>krijoj</a:t>
            </a:r>
            <a:r>
              <a:rPr lang="en-US" dirty="0" smtClean="0"/>
              <a:t> </a:t>
            </a:r>
            <a:r>
              <a:rPr lang="en-US" dirty="0" err="1" smtClean="0"/>
              <a:t>nje</a:t>
            </a:r>
            <a:r>
              <a:rPr lang="en-US" dirty="0" smtClean="0"/>
              <a:t> file, </a:t>
            </a:r>
            <a:r>
              <a:rPr lang="en-US" dirty="0" err="1" smtClean="0"/>
              <a:t>ta</a:t>
            </a:r>
            <a:r>
              <a:rPr lang="en-US" dirty="0" smtClean="0"/>
              <a:t> </a:t>
            </a:r>
            <a:r>
              <a:rPr lang="en-US" dirty="0" err="1" smtClean="0"/>
              <a:t>emertoj</a:t>
            </a:r>
            <a:r>
              <a:rPr lang="en-US" dirty="0" smtClean="0"/>
              <a:t> </a:t>
            </a:r>
            <a:r>
              <a:rPr lang="en-US" dirty="0" err="1" smtClean="0"/>
              <a:t>dhe</a:t>
            </a:r>
            <a:r>
              <a:rPr lang="en-US" dirty="0" smtClean="0"/>
              <a:t> </a:t>
            </a:r>
            <a:r>
              <a:rPr lang="en-US" dirty="0" err="1" smtClean="0"/>
              <a:t>ta</a:t>
            </a:r>
            <a:r>
              <a:rPr lang="en-US" dirty="0" smtClean="0"/>
              <a:t> </a:t>
            </a:r>
            <a:r>
              <a:rPr lang="en-US" dirty="0" err="1" smtClean="0"/>
              <a:t>ruaj</a:t>
            </a:r>
            <a:r>
              <a:rPr lang="en-US" dirty="0" smtClean="0"/>
              <a:t> ate?</a:t>
            </a:r>
          </a:p>
          <a:p>
            <a:r>
              <a:rPr lang="en-US" dirty="0" smtClean="0"/>
              <a:t>Si </a:t>
            </a:r>
            <a:r>
              <a:rPr lang="en-US" dirty="0" err="1" smtClean="0"/>
              <a:t>te</a:t>
            </a:r>
            <a:r>
              <a:rPr lang="en-US" dirty="0" smtClean="0"/>
              <a:t> </a:t>
            </a:r>
            <a:r>
              <a:rPr lang="en-US" dirty="0" err="1" smtClean="0"/>
              <a:t>krijoj</a:t>
            </a:r>
            <a:r>
              <a:rPr lang="en-US" dirty="0" smtClean="0"/>
              <a:t> </a:t>
            </a:r>
            <a:r>
              <a:rPr lang="en-US" dirty="0" err="1" smtClean="0"/>
              <a:t>nje</a:t>
            </a:r>
            <a:r>
              <a:rPr lang="en-US" dirty="0" smtClean="0"/>
              <a:t> folder, </a:t>
            </a:r>
            <a:r>
              <a:rPr lang="en-US" dirty="0" err="1" smtClean="0"/>
              <a:t>ta</a:t>
            </a:r>
            <a:r>
              <a:rPr lang="en-US" dirty="0" smtClean="0"/>
              <a:t> </a:t>
            </a:r>
            <a:r>
              <a:rPr lang="en-US" dirty="0" err="1" smtClean="0"/>
              <a:t>emertoj</a:t>
            </a:r>
            <a:r>
              <a:rPr lang="en-US" dirty="0" smtClean="0"/>
              <a:t> </a:t>
            </a:r>
            <a:r>
              <a:rPr lang="en-US" dirty="0" err="1" smtClean="0"/>
              <a:t>dhe</a:t>
            </a:r>
            <a:r>
              <a:rPr lang="en-US" dirty="0" smtClean="0"/>
              <a:t> </a:t>
            </a:r>
            <a:r>
              <a:rPr lang="en-US" dirty="0" err="1" smtClean="0"/>
              <a:t>ta</a:t>
            </a:r>
            <a:r>
              <a:rPr lang="en-US" dirty="0" smtClean="0"/>
              <a:t> </a:t>
            </a:r>
            <a:r>
              <a:rPr lang="en-US" dirty="0" err="1" smtClean="0"/>
              <a:t>ruaj</a:t>
            </a:r>
            <a:r>
              <a:rPr lang="en-US" dirty="0" smtClean="0"/>
              <a:t> ate?</a:t>
            </a:r>
          </a:p>
          <a:p>
            <a:r>
              <a:rPr lang="en-US" dirty="0" smtClean="0"/>
              <a:t>Si </a:t>
            </a:r>
            <a:r>
              <a:rPr lang="en-US" dirty="0" err="1" smtClean="0"/>
              <a:t>te</a:t>
            </a:r>
            <a:r>
              <a:rPr lang="en-US" dirty="0" smtClean="0"/>
              <a:t> </a:t>
            </a:r>
            <a:r>
              <a:rPr lang="en-US" dirty="0" err="1" smtClean="0"/>
              <a:t>kerkoj</a:t>
            </a:r>
            <a:r>
              <a:rPr lang="en-US" dirty="0" smtClean="0"/>
              <a:t> </a:t>
            </a:r>
            <a:r>
              <a:rPr lang="en-US" dirty="0" err="1" smtClean="0"/>
              <a:t>nje</a:t>
            </a:r>
            <a:r>
              <a:rPr lang="en-US" dirty="0" smtClean="0"/>
              <a:t> file/folder?</a:t>
            </a:r>
          </a:p>
          <a:p>
            <a:r>
              <a:rPr lang="en-US" dirty="0" smtClean="0"/>
              <a:t>Si </a:t>
            </a:r>
            <a:r>
              <a:rPr lang="en-US" dirty="0" err="1" smtClean="0"/>
              <a:t>te</a:t>
            </a:r>
            <a:r>
              <a:rPr lang="en-US" dirty="0" smtClean="0"/>
              <a:t> </a:t>
            </a:r>
            <a:r>
              <a:rPr lang="en-US" dirty="0" err="1" smtClean="0"/>
              <a:t>fshij</a:t>
            </a:r>
            <a:r>
              <a:rPr lang="en-US" dirty="0" smtClean="0"/>
              <a:t> </a:t>
            </a:r>
            <a:r>
              <a:rPr lang="en-US" dirty="0" err="1" smtClean="0"/>
              <a:t>nje</a:t>
            </a:r>
            <a:r>
              <a:rPr lang="en-US" dirty="0" smtClean="0"/>
              <a:t> file/folder </a:t>
            </a:r>
            <a:r>
              <a:rPr lang="en-US" dirty="0" err="1" smtClean="0"/>
              <a:t>te</a:t>
            </a:r>
            <a:r>
              <a:rPr lang="en-US" dirty="0" smtClean="0"/>
              <a:t> </a:t>
            </a:r>
            <a:r>
              <a:rPr lang="en-US" dirty="0" err="1" smtClean="0"/>
              <a:t>krijuar</a:t>
            </a:r>
            <a:r>
              <a:rPr lang="en-US" dirty="0" smtClean="0"/>
              <a:t>?</a:t>
            </a:r>
          </a:p>
          <a:p>
            <a:endParaRPr lang="en-US" dirty="0" smtClean="0"/>
          </a:p>
          <a:p>
            <a:endParaRPr lang="en-US" dirty="0" smtClean="0"/>
          </a:p>
          <a:p>
            <a:endParaRPr lang="en-US" dirty="0" smtClean="0"/>
          </a:p>
          <a:p>
            <a:endParaRPr lang="en-US"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987552"/>
          </a:xfrm>
        </p:spPr>
        <p:txBody>
          <a:bodyPr>
            <a:normAutofit fontScale="90000"/>
          </a:bodyPr>
          <a:lstStyle/>
          <a:p>
            <a:pPr marL="274320" lvl="0" indent="-274320">
              <a:spcBef>
                <a:spcPct val="20000"/>
              </a:spcBef>
            </a:pPr>
            <a:r>
              <a:rPr lang="it-IT" sz="2700" dirty="0" smtClean="0">
                <a:solidFill>
                  <a:prstClr val="black"/>
                </a:solidFill>
                <a:ea typeface="+mn-ea"/>
                <a:cs typeface="+mn-cs"/>
              </a:rPr>
              <a:t>Prezantimi </a:t>
            </a:r>
            <a:r>
              <a:rPr lang="it-IT" sz="2700" dirty="0" smtClean="0">
                <a:solidFill>
                  <a:prstClr val="black"/>
                </a:solidFill>
                <a:ea typeface="+mn-ea"/>
                <a:cs typeface="+mn-cs"/>
              </a:rPr>
              <a:t>i paketes software-ike Microsoft Office</a:t>
            </a:r>
            <a:br>
              <a:rPr lang="it-IT" sz="2700" dirty="0" smtClean="0">
                <a:solidFill>
                  <a:prstClr val="black"/>
                </a:solidFill>
                <a:ea typeface="+mn-ea"/>
                <a:cs typeface="+mn-cs"/>
              </a:rPr>
            </a:br>
            <a:endParaRPr lang="en-US" dirty="0"/>
          </a:p>
        </p:txBody>
      </p:sp>
      <p:sp>
        <p:nvSpPr>
          <p:cNvPr id="3" name="Content Placeholder 2"/>
          <p:cNvSpPr>
            <a:spLocks noGrp="1"/>
          </p:cNvSpPr>
          <p:nvPr>
            <p:ph sz="quarter" idx="1"/>
          </p:nvPr>
        </p:nvSpPr>
        <p:spPr/>
        <p:txBody>
          <a:bodyPr/>
          <a:lstStyle/>
          <a:p>
            <a:r>
              <a:rPr lang="en-US" dirty="0" err="1" smtClean="0"/>
              <a:t>Fillimi</a:t>
            </a:r>
            <a:r>
              <a:rPr lang="en-US" dirty="0" smtClean="0"/>
              <a:t> ne </a:t>
            </a:r>
            <a:r>
              <a:rPr lang="en-US" dirty="0" err="1" smtClean="0"/>
              <a:t>vitet</a:t>
            </a:r>
            <a:r>
              <a:rPr lang="en-US" dirty="0" smtClean="0"/>
              <a:t> ’90</a:t>
            </a:r>
          </a:p>
          <a:p>
            <a:r>
              <a:rPr lang="en-US" dirty="0" smtClean="0"/>
              <a:t>Microsoft office 2007</a:t>
            </a:r>
          </a:p>
          <a:p>
            <a:r>
              <a:rPr lang="en-US" dirty="0" smtClean="0"/>
              <a:t>Microsoft Office 2019</a:t>
            </a:r>
          </a:p>
          <a:p>
            <a:pPr algn="ctr">
              <a:buNone/>
            </a:pPr>
            <a:r>
              <a:rPr lang="en-US" dirty="0" smtClean="0"/>
              <a:t> </a:t>
            </a:r>
            <a:r>
              <a:rPr lang="en-US" dirty="0" err="1" smtClean="0"/>
              <a:t>Programet</a:t>
            </a:r>
            <a:r>
              <a:rPr lang="en-US" dirty="0" smtClean="0"/>
              <a:t> </a:t>
            </a:r>
            <a:r>
              <a:rPr lang="en-US" dirty="0" err="1" smtClean="0"/>
              <a:t>perberes</a:t>
            </a:r>
            <a:r>
              <a:rPr lang="en-US" dirty="0" smtClean="0"/>
              <a:t> </a:t>
            </a:r>
            <a:r>
              <a:rPr lang="en-US" dirty="0" err="1" smtClean="0"/>
              <a:t>te</a:t>
            </a:r>
            <a:r>
              <a:rPr lang="en-US" dirty="0" smtClean="0"/>
              <a:t> Microsoft Office 2007</a:t>
            </a:r>
          </a:p>
          <a:p>
            <a:pPr>
              <a:buNone/>
            </a:pPr>
            <a:endParaRPr 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err="1" smtClean="0"/>
              <a:t>Interneti</a:t>
            </a:r>
            <a:endParaRPr lang="en-US" dirty="0"/>
          </a:p>
        </p:txBody>
      </p:sp>
      <p:sp>
        <p:nvSpPr>
          <p:cNvPr id="3" name="Content Placeholder 2"/>
          <p:cNvSpPr>
            <a:spLocks noGrp="1"/>
          </p:cNvSpPr>
          <p:nvPr>
            <p:ph sz="quarter" idx="1"/>
          </p:nvPr>
        </p:nvSpPr>
        <p:spPr/>
        <p:txBody>
          <a:bodyPr/>
          <a:lstStyle/>
          <a:p>
            <a:r>
              <a:rPr lang="en-US" dirty="0" err="1" smtClean="0"/>
              <a:t>Cfare</a:t>
            </a:r>
            <a:r>
              <a:rPr lang="en-US" dirty="0" smtClean="0"/>
              <a:t> </a:t>
            </a:r>
            <a:r>
              <a:rPr lang="en-US" dirty="0" err="1" smtClean="0"/>
              <a:t>eshte</a:t>
            </a:r>
            <a:r>
              <a:rPr lang="en-US" dirty="0" smtClean="0"/>
              <a:t> </a:t>
            </a:r>
            <a:r>
              <a:rPr lang="en-US" dirty="0" err="1" smtClean="0"/>
              <a:t>interneti</a:t>
            </a:r>
            <a:r>
              <a:rPr lang="en-US" dirty="0" smtClean="0"/>
              <a:t>?</a:t>
            </a:r>
          </a:p>
          <a:p>
            <a:r>
              <a:rPr lang="en-US" dirty="0" smtClean="0"/>
              <a:t>WWW (World Wide Web)</a:t>
            </a:r>
          </a:p>
          <a:p>
            <a:r>
              <a:rPr lang="en-US" dirty="0" err="1" smtClean="0"/>
              <a:t>Arkitektura</a:t>
            </a:r>
            <a:r>
              <a:rPr lang="en-US" dirty="0" smtClean="0"/>
              <a:t> </a:t>
            </a:r>
            <a:r>
              <a:rPr lang="en-US" dirty="0" err="1" smtClean="0"/>
              <a:t>klient</a:t>
            </a:r>
            <a:r>
              <a:rPr lang="en-US" dirty="0" smtClean="0"/>
              <a:t>-server</a:t>
            </a:r>
          </a:p>
          <a:p>
            <a:r>
              <a:rPr lang="en-US" dirty="0" err="1" smtClean="0"/>
              <a:t>Kerkese</a:t>
            </a:r>
            <a:r>
              <a:rPr lang="en-US" dirty="0" smtClean="0"/>
              <a:t>  “GET”-HTTP</a:t>
            </a:r>
          </a:p>
          <a:p>
            <a:r>
              <a:rPr lang="en-US" dirty="0" err="1" smtClean="0"/>
              <a:t>Adresa</a:t>
            </a:r>
            <a:r>
              <a:rPr lang="en-US" dirty="0" smtClean="0"/>
              <a:t>/ URL-Uniform </a:t>
            </a:r>
            <a:r>
              <a:rPr lang="en-US" dirty="0" err="1" smtClean="0"/>
              <a:t>Resoruce</a:t>
            </a:r>
            <a:r>
              <a:rPr lang="en-US" dirty="0" smtClean="0"/>
              <a:t> Locator</a:t>
            </a:r>
          </a:p>
          <a:p>
            <a:r>
              <a:rPr lang="en-US" dirty="0" err="1" smtClean="0"/>
              <a:t>Motorret</a:t>
            </a:r>
            <a:r>
              <a:rPr lang="en-US" dirty="0" smtClean="0"/>
              <a:t> e </a:t>
            </a:r>
            <a:r>
              <a:rPr lang="en-US" dirty="0" err="1" smtClean="0"/>
              <a:t>kerkimit</a:t>
            </a:r>
            <a:endParaRPr lang="en-US" dirty="0" smtClean="0"/>
          </a:p>
          <a:p>
            <a:r>
              <a:rPr lang="en-US" dirty="0" smtClean="0"/>
              <a:t>Internet Explorer</a:t>
            </a:r>
          </a:p>
          <a:p>
            <a:pPr>
              <a:buNone/>
            </a:pPr>
            <a:r>
              <a:rPr lang="en-US" dirty="0" smtClean="0"/>
              <a:t>Google Chrome</a:t>
            </a:r>
          </a:p>
          <a:p>
            <a:pPr>
              <a:buNone/>
            </a:pPr>
            <a:endParaRPr lang="en-US" dirty="0" smtClean="0"/>
          </a:p>
          <a:p>
            <a:endParaRPr lang="en-US"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Sherbimi</a:t>
            </a:r>
            <a:r>
              <a:rPr lang="en-US" dirty="0" smtClean="0"/>
              <a:t> </a:t>
            </a:r>
            <a:r>
              <a:rPr lang="en-US" dirty="0" err="1" smtClean="0"/>
              <a:t>i</a:t>
            </a:r>
            <a:r>
              <a:rPr lang="en-US" dirty="0" smtClean="0"/>
              <a:t> </a:t>
            </a:r>
            <a:r>
              <a:rPr lang="en-US" dirty="0" err="1" smtClean="0"/>
              <a:t>Postes</a:t>
            </a:r>
            <a:r>
              <a:rPr lang="en-US" dirty="0" smtClean="0"/>
              <a:t> </a:t>
            </a:r>
            <a:r>
              <a:rPr lang="en-US" dirty="0" err="1" smtClean="0"/>
              <a:t>Elektronike</a:t>
            </a:r>
            <a:endParaRPr lang="en-US" dirty="0"/>
          </a:p>
        </p:txBody>
      </p:sp>
      <p:sp>
        <p:nvSpPr>
          <p:cNvPr id="3" name="Content Placeholder 2"/>
          <p:cNvSpPr>
            <a:spLocks noGrp="1"/>
          </p:cNvSpPr>
          <p:nvPr>
            <p:ph sz="quarter" idx="1"/>
          </p:nvPr>
        </p:nvSpPr>
        <p:spPr/>
        <p:txBody>
          <a:bodyPr/>
          <a:lstStyle/>
          <a:p>
            <a:r>
              <a:rPr lang="en-US" dirty="0" err="1" smtClean="0"/>
              <a:t>Cfare</a:t>
            </a:r>
            <a:r>
              <a:rPr lang="en-US" dirty="0" smtClean="0"/>
              <a:t> </a:t>
            </a:r>
            <a:r>
              <a:rPr lang="en-US" dirty="0" err="1" smtClean="0"/>
              <a:t>eshte</a:t>
            </a:r>
            <a:r>
              <a:rPr lang="en-US" dirty="0" smtClean="0"/>
              <a:t> </a:t>
            </a:r>
            <a:r>
              <a:rPr lang="en-US" dirty="0" err="1" smtClean="0"/>
              <a:t>sistemi</a:t>
            </a:r>
            <a:r>
              <a:rPr lang="en-US" dirty="0" smtClean="0"/>
              <a:t> </a:t>
            </a:r>
            <a:r>
              <a:rPr lang="en-US" dirty="0" err="1" smtClean="0"/>
              <a:t>i</a:t>
            </a:r>
            <a:r>
              <a:rPr lang="en-US" dirty="0" smtClean="0"/>
              <a:t> </a:t>
            </a:r>
            <a:r>
              <a:rPr lang="en-US" dirty="0" err="1" smtClean="0"/>
              <a:t>postes</a:t>
            </a:r>
            <a:r>
              <a:rPr lang="en-US" dirty="0" smtClean="0"/>
              <a:t> </a:t>
            </a:r>
            <a:r>
              <a:rPr lang="en-US" dirty="0" err="1" smtClean="0"/>
              <a:t>elektronike</a:t>
            </a:r>
            <a:r>
              <a:rPr lang="en-US" dirty="0" smtClean="0"/>
              <a:t>?</a:t>
            </a:r>
            <a:r>
              <a:rPr lang="en-US" dirty="0" smtClean="0"/>
              <a:t> </a:t>
            </a:r>
            <a:r>
              <a:rPr lang="en-US" dirty="0" err="1" smtClean="0"/>
              <a:t>Asinkron</a:t>
            </a:r>
            <a:r>
              <a:rPr lang="en-US" dirty="0" smtClean="0"/>
              <a:t> </a:t>
            </a:r>
          </a:p>
          <a:p>
            <a:r>
              <a:rPr lang="en-US" dirty="0" smtClean="0"/>
              <a:t>Desktop Mail vs. Web Mail</a:t>
            </a:r>
          </a:p>
          <a:p>
            <a:endParaRPr lang="en-US" dirty="0"/>
          </a:p>
        </p:txBody>
      </p:sp>
      <p:sp>
        <p:nvSpPr>
          <p:cNvPr id="4" name="object 4"/>
          <p:cNvSpPr/>
          <p:nvPr/>
        </p:nvSpPr>
        <p:spPr>
          <a:xfrm>
            <a:off x="762000" y="2590800"/>
            <a:ext cx="7391313" cy="3892600"/>
          </a:xfrm>
          <a:prstGeom prst="rect">
            <a:avLst/>
          </a:prstGeom>
          <a:blipFill>
            <a:blip r:embed="rId3" cstate="print"/>
            <a:stretch>
              <a:fillRect/>
            </a:stretch>
          </a:blipFill>
        </p:spPr>
        <p:txBody>
          <a:bodyPr wrap="square" lIns="0" tIns="0" rIns="0" bIns="0" rtlCol="0"/>
          <a:lstStyle/>
          <a:p>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81000" y="-677108"/>
            <a:ext cx="8229600" cy="3598421"/>
          </a:xfrm>
          <a:prstGeom prst="rect">
            <a:avLst/>
          </a:prstGeom>
        </p:spPr>
        <p:txBody>
          <a:bodyPr vert="horz" wrap="square" lIns="0" tIns="0" rIns="0" bIns="0" rtlCol="0">
            <a:spAutoFit/>
          </a:bodyPr>
          <a:lstStyle/>
          <a:p>
            <a:pPr marL="2190115">
              <a:lnSpc>
                <a:spcPct val="100000"/>
              </a:lnSpc>
            </a:pPr>
            <a:r>
              <a:rPr lang="en-US" sz="4400" spc="-30" dirty="0" smtClean="0"/>
              <a:t/>
            </a:r>
            <a:br>
              <a:rPr lang="en-US" sz="4400" spc="-30" dirty="0" smtClean="0"/>
            </a:br>
            <a:r>
              <a:rPr lang="en-US" sz="4400" spc="-30" dirty="0" smtClean="0"/>
              <a:t/>
            </a:r>
            <a:br>
              <a:rPr lang="en-US" sz="4400" spc="-30" dirty="0" smtClean="0"/>
            </a:br>
            <a:r>
              <a:rPr sz="4400" spc="-30" dirty="0" err="1" smtClean="0"/>
              <a:t>Ad</a:t>
            </a:r>
            <a:r>
              <a:rPr sz="4400" spc="-80" dirty="0" err="1" smtClean="0"/>
              <a:t>r</a:t>
            </a:r>
            <a:r>
              <a:rPr sz="4400" spc="-20" dirty="0" err="1" smtClean="0"/>
              <a:t>es</a:t>
            </a:r>
            <a:r>
              <a:rPr sz="4400" spc="-70" dirty="0" err="1" smtClean="0"/>
              <a:t>a</a:t>
            </a:r>
            <a:r>
              <a:rPr sz="4400" spc="-15" dirty="0" err="1" smtClean="0"/>
              <a:t>t</a:t>
            </a:r>
            <a:r>
              <a:rPr sz="4400" spc="30" dirty="0" smtClean="0"/>
              <a:t> </a:t>
            </a:r>
            <a:r>
              <a:rPr sz="4400" spc="-25" dirty="0"/>
              <a:t>e</a:t>
            </a:r>
            <a:r>
              <a:rPr sz="4400" dirty="0"/>
              <a:t> </a:t>
            </a:r>
            <a:r>
              <a:rPr sz="4400" spc="-5" dirty="0"/>
              <a:t>Emailit</a:t>
            </a:r>
            <a:endParaRPr sz="4400" dirty="0"/>
          </a:p>
          <a:p>
            <a:pPr marL="355600" marR="5080" indent="-342900">
              <a:lnSpc>
                <a:spcPct val="100000"/>
              </a:lnSpc>
              <a:spcBef>
                <a:spcPts val="665"/>
              </a:spcBef>
              <a:buFont typeface="Arial"/>
              <a:buChar char="•"/>
              <a:tabLst>
                <a:tab pos="355600" algn="l"/>
              </a:tabLst>
            </a:pPr>
            <a:r>
              <a:rPr sz="2400" spc="-5" dirty="0"/>
              <a:t>E</a:t>
            </a:r>
            <a:r>
              <a:rPr sz="2400" spc="-20" dirty="0"/>
              <a:t>ma</a:t>
            </a:r>
            <a:r>
              <a:rPr sz="2400" dirty="0"/>
              <a:t>il</a:t>
            </a:r>
            <a:r>
              <a:rPr sz="2400" spc="-15" dirty="0"/>
              <a:t> </a:t>
            </a:r>
            <a:r>
              <a:rPr sz="2400" spc="-20" dirty="0"/>
              <a:t>de</a:t>
            </a:r>
            <a:r>
              <a:rPr sz="2400" spc="-50" dirty="0"/>
              <a:t>r</a:t>
            </a:r>
            <a:r>
              <a:rPr sz="2400" spc="-20" dirty="0"/>
              <a:t>gue</a:t>
            </a:r>
            <a:r>
              <a:rPr sz="2400" spc="-5" dirty="0"/>
              <a:t>s</a:t>
            </a:r>
            <a:r>
              <a:rPr sz="2400" dirty="0"/>
              <a:t>i</a:t>
            </a:r>
            <a:r>
              <a:rPr sz="2400" spc="-10" dirty="0"/>
              <a:t>t</a:t>
            </a:r>
            <a:r>
              <a:rPr sz="2400" spc="5" dirty="0"/>
              <a:t> </a:t>
            </a:r>
            <a:r>
              <a:rPr sz="2400" spc="-5" dirty="0"/>
              <a:t>dh</a:t>
            </a:r>
            <a:r>
              <a:rPr sz="2400" dirty="0"/>
              <a:t>e</a:t>
            </a:r>
            <a:r>
              <a:rPr sz="2400" spc="15" dirty="0"/>
              <a:t> </a:t>
            </a:r>
            <a:r>
              <a:rPr sz="2400" spc="-20" dirty="0"/>
              <a:t>ema</a:t>
            </a:r>
            <a:r>
              <a:rPr sz="2400" dirty="0"/>
              <a:t>il</a:t>
            </a:r>
            <a:r>
              <a:rPr sz="2400" spc="-15" dirty="0"/>
              <a:t> </a:t>
            </a:r>
            <a:r>
              <a:rPr sz="2400" spc="-20" dirty="0"/>
              <a:t>ma</a:t>
            </a:r>
            <a:r>
              <a:rPr sz="2400" spc="-15" dirty="0"/>
              <a:t>r</a:t>
            </a:r>
            <a:r>
              <a:rPr sz="2400" spc="-45" dirty="0"/>
              <a:t>r</a:t>
            </a:r>
            <a:r>
              <a:rPr sz="2400" spc="-20" dirty="0"/>
              <a:t>e</a:t>
            </a:r>
            <a:r>
              <a:rPr sz="2400" spc="-5" dirty="0"/>
              <a:t>s</a:t>
            </a:r>
            <a:r>
              <a:rPr sz="2400" dirty="0"/>
              <a:t>it</a:t>
            </a:r>
            <a:r>
              <a:rPr sz="2400" spc="-10" dirty="0"/>
              <a:t> </a:t>
            </a:r>
            <a:r>
              <a:rPr sz="2400" dirty="0"/>
              <a:t>i</a:t>
            </a:r>
            <a:r>
              <a:rPr sz="2400" spc="-20" dirty="0"/>
              <a:t>de</a:t>
            </a:r>
            <a:r>
              <a:rPr sz="2400" spc="-25" dirty="0"/>
              <a:t>n</a:t>
            </a:r>
            <a:r>
              <a:rPr sz="2400" dirty="0"/>
              <a:t>ti</a:t>
            </a:r>
            <a:r>
              <a:rPr sz="2400" spc="-5" dirty="0"/>
              <a:t>f</a:t>
            </a:r>
            <a:r>
              <a:rPr sz="2400" dirty="0"/>
              <a:t>l</a:t>
            </a:r>
            <a:r>
              <a:rPr sz="2400" spc="-100" dirty="0"/>
              <a:t>k</a:t>
            </a:r>
            <a:r>
              <a:rPr sz="2400" spc="-5" dirty="0"/>
              <a:t>ohe</a:t>
            </a:r>
            <a:r>
              <a:rPr sz="2400" dirty="0"/>
              <a:t>n</a:t>
            </a:r>
            <a:r>
              <a:rPr sz="2400" spc="15" dirty="0"/>
              <a:t> </a:t>
            </a:r>
            <a:r>
              <a:rPr sz="2400" spc="-15" dirty="0"/>
              <a:t>ne</a:t>
            </a:r>
            <a:r>
              <a:rPr sz="2400" spc="-5" dirty="0"/>
              <a:t> </a:t>
            </a:r>
            <a:r>
              <a:rPr sz="2400" spc="-20" dirty="0"/>
              <a:t>ema</a:t>
            </a:r>
            <a:r>
              <a:rPr sz="2400" dirty="0"/>
              <a:t>il </a:t>
            </a:r>
            <a:r>
              <a:rPr sz="2400" spc="-20" dirty="0"/>
              <a:t>serve</a:t>
            </a:r>
            <a:r>
              <a:rPr sz="2400" spc="-10" dirty="0"/>
              <a:t>r</a:t>
            </a:r>
            <a:r>
              <a:rPr sz="2400" spc="20" dirty="0"/>
              <a:t> </a:t>
            </a:r>
            <a:r>
              <a:rPr sz="2400" spc="-20" dirty="0"/>
              <a:t>nepermje</a:t>
            </a:r>
            <a:r>
              <a:rPr sz="2400" spc="-10" dirty="0"/>
              <a:t>t</a:t>
            </a:r>
            <a:r>
              <a:rPr sz="2400" spc="20" dirty="0"/>
              <a:t> </a:t>
            </a:r>
            <a:r>
              <a:rPr sz="2400" dirty="0"/>
              <a:t>llog</a:t>
            </a:r>
            <a:r>
              <a:rPr sz="2400" spc="5" dirty="0"/>
              <a:t>a</a:t>
            </a:r>
            <a:r>
              <a:rPr sz="2400" spc="-10" dirty="0"/>
              <a:t>rive </a:t>
            </a:r>
            <a:r>
              <a:rPr sz="2400" spc="-35" dirty="0"/>
              <a:t>t</a:t>
            </a:r>
            <a:r>
              <a:rPr sz="2400" spc="-15" dirty="0"/>
              <a:t>e</a:t>
            </a:r>
            <a:r>
              <a:rPr sz="2400" spc="-10" dirty="0"/>
              <a:t> </a:t>
            </a:r>
            <a:r>
              <a:rPr sz="2400" dirty="0"/>
              <a:t>emailit</a:t>
            </a:r>
            <a:r>
              <a:rPr sz="2400" spc="-30" dirty="0"/>
              <a:t> </a:t>
            </a:r>
            <a:r>
              <a:rPr sz="2400" spc="-35" dirty="0"/>
              <a:t>t</a:t>
            </a:r>
            <a:r>
              <a:rPr sz="2400" spc="-15" dirty="0"/>
              <a:t>e</a:t>
            </a:r>
            <a:r>
              <a:rPr sz="2400" spc="-5" dirty="0"/>
              <a:t> </a:t>
            </a:r>
            <a:r>
              <a:rPr sz="2400" dirty="0"/>
              <a:t>cila</a:t>
            </a:r>
            <a:r>
              <a:rPr sz="2400" spc="-10" dirty="0"/>
              <a:t>t</a:t>
            </a:r>
            <a:r>
              <a:rPr sz="2400" spc="-15" dirty="0"/>
              <a:t> </a:t>
            </a:r>
            <a:r>
              <a:rPr sz="2400" dirty="0"/>
              <a:t>vizualisht </a:t>
            </a:r>
            <a:r>
              <a:rPr sz="2400" spc="-5" dirty="0"/>
              <a:t>paraqite</a:t>
            </a:r>
            <a:r>
              <a:rPr sz="2400" dirty="0"/>
              <a:t>n</a:t>
            </a:r>
            <a:r>
              <a:rPr sz="2400" spc="10" dirty="0"/>
              <a:t> </a:t>
            </a:r>
            <a:r>
              <a:rPr sz="2400" spc="-20" dirty="0"/>
              <a:t>me</a:t>
            </a:r>
            <a:r>
              <a:rPr sz="2400" spc="-10" dirty="0"/>
              <a:t> </a:t>
            </a:r>
            <a:r>
              <a:rPr sz="2400" spc="-15" dirty="0"/>
              <a:t>ane</a:t>
            </a:r>
            <a:r>
              <a:rPr sz="2400" spc="-5" dirty="0"/>
              <a:t> </a:t>
            </a:r>
            <a:r>
              <a:rPr sz="2400" spc="-35" dirty="0"/>
              <a:t>t</a:t>
            </a:r>
            <a:r>
              <a:rPr sz="2400" spc="-15" dirty="0"/>
              <a:t>e</a:t>
            </a:r>
            <a:r>
              <a:rPr sz="2400" spc="-5" dirty="0"/>
              <a:t> </a:t>
            </a:r>
            <a:r>
              <a:rPr sz="2400" spc="-15" dirty="0"/>
              <a:t>adresave</a:t>
            </a:r>
            <a:r>
              <a:rPr sz="2400" spc="5" dirty="0"/>
              <a:t> </a:t>
            </a:r>
            <a:r>
              <a:rPr sz="2400" spc="-20" dirty="0"/>
              <a:t>perkates</a:t>
            </a:r>
            <a:r>
              <a:rPr sz="2400" spc="-15" dirty="0"/>
              <a:t>e</a:t>
            </a:r>
            <a:r>
              <a:rPr sz="2400" spc="25" dirty="0"/>
              <a:t> </a:t>
            </a:r>
            <a:r>
              <a:rPr sz="2400" spc="-35" dirty="0"/>
              <a:t>t</a:t>
            </a:r>
            <a:r>
              <a:rPr sz="2400" spc="-15" dirty="0"/>
              <a:t>e</a:t>
            </a:r>
            <a:r>
              <a:rPr sz="2400" spc="-10" dirty="0"/>
              <a:t> </a:t>
            </a:r>
            <a:r>
              <a:rPr sz="2400" dirty="0"/>
              <a:t>emailit</a:t>
            </a:r>
            <a:r>
              <a:rPr sz="2400" spc="-25" dirty="0"/>
              <a:t> </a:t>
            </a:r>
            <a:r>
              <a:rPr sz="2400" spc="-35" dirty="0"/>
              <a:t>t</a:t>
            </a:r>
            <a:r>
              <a:rPr sz="2400" spc="-15" dirty="0"/>
              <a:t>e</a:t>
            </a:r>
            <a:r>
              <a:rPr sz="2400" spc="-10" dirty="0"/>
              <a:t> </a:t>
            </a:r>
            <a:r>
              <a:rPr sz="2400" dirty="0"/>
              <a:t>cil</a:t>
            </a:r>
            <a:r>
              <a:rPr sz="2400" spc="-5" dirty="0"/>
              <a:t>a</a:t>
            </a:r>
            <a:r>
              <a:rPr sz="2400" dirty="0">
                <a:latin typeface="Calibri"/>
                <a:cs typeface="Calibri"/>
              </a:rPr>
              <a:t>t</a:t>
            </a:r>
            <a:r>
              <a:rPr sz="2400" spc="-15" dirty="0">
                <a:latin typeface="Calibri"/>
                <a:cs typeface="Calibri"/>
              </a:rPr>
              <a:t> </a:t>
            </a:r>
            <a:r>
              <a:rPr sz="2400" spc="-55" dirty="0"/>
              <a:t>kane</a:t>
            </a:r>
            <a:r>
              <a:rPr sz="2400" spc="-50" dirty="0"/>
              <a:t> </a:t>
            </a:r>
            <a:r>
              <a:rPr sz="2400" spc="-35" dirty="0"/>
              <a:t>s</a:t>
            </a:r>
            <a:r>
              <a:rPr sz="2400" spc="-10" dirty="0"/>
              <a:t>t</a:t>
            </a:r>
            <a:r>
              <a:rPr sz="2400" spc="-20" dirty="0"/>
              <a:t>ru</a:t>
            </a:r>
            <a:r>
              <a:rPr sz="2400" spc="-30" dirty="0"/>
              <a:t>k</a:t>
            </a:r>
            <a:r>
              <a:rPr sz="2400" spc="-15" dirty="0"/>
              <a:t>tu</a:t>
            </a:r>
            <a:r>
              <a:rPr sz="2400" spc="-45" dirty="0"/>
              <a:t>r</a:t>
            </a:r>
            <a:r>
              <a:rPr sz="2400" spc="-15" dirty="0"/>
              <a:t>e</a:t>
            </a:r>
            <a:r>
              <a:rPr sz="2400" spc="5" dirty="0"/>
              <a:t> </a:t>
            </a:r>
            <a:r>
              <a:rPr sz="2400" spc="-35" dirty="0"/>
              <a:t>t</a:t>
            </a:r>
            <a:r>
              <a:rPr sz="2400" spc="-15" dirty="0"/>
              <a:t>e</a:t>
            </a:r>
            <a:r>
              <a:rPr sz="2400" spc="-5" dirty="0"/>
              <a:t> p</a:t>
            </a:r>
            <a:r>
              <a:rPr sz="2400" dirty="0"/>
              <a:t>a</a:t>
            </a:r>
            <a:r>
              <a:rPr sz="2400" spc="-65" dirty="0"/>
              <a:t>r</a:t>
            </a:r>
            <a:r>
              <a:rPr sz="2400" dirty="0"/>
              <a:t>a</a:t>
            </a:r>
            <a:r>
              <a:rPr sz="2400" spc="-5" dirty="0"/>
              <a:t>q</a:t>
            </a:r>
            <a:r>
              <a:rPr sz="2400" dirty="0"/>
              <a:t>i</a:t>
            </a:r>
            <a:r>
              <a:rPr sz="2400" spc="-10" dirty="0"/>
              <a:t>tur </a:t>
            </a:r>
            <a:r>
              <a:rPr sz="2400" spc="-5" dirty="0"/>
              <a:t>s</a:t>
            </a:r>
            <a:r>
              <a:rPr sz="2400" dirty="0"/>
              <a:t>i</a:t>
            </a:r>
            <a:r>
              <a:rPr sz="2400" spc="-10" dirty="0"/>
              <a:t> </a:t>
            </a:r>
            <a:r>
              <a:rPr sz="2400" spc="-20" dirty="0"/>
              <a:t>me</a:t>
            </a:r>
            <a:r>
              <a:rPr sz="2400" spc="-5" dirty="0"/>
              <a:t> </a:t>
            </a:r>
            <a:r>
              <a:rPr sz="2400" spc="-25" dirty="0"/>
              <a:t>p</a:t>
            </a:r>
            <a:r>
              <a:rPr sz="2400" spc="25" dirty="0"/>
              <a:t>o</a:t>
            </a:r>
            <a:r>
              <a:rPr sz="2400" spc="-5" dirty="0"/>
              <a:t>s</a:t>
            </a:r>
            <a:r>
              <a:rPr sz="2400" spc="-40" dirty="0"/>
              <a:t>ht</a:t>
            </a:r>
            <a:r>
              <a:rPr sz="2400" spc="-10" dirty="0"/>
              <a:t>e:</a:t>
            </a:r>
            <a:endParaRPr sz="2400" dirty="0">
              <a:latin typeface="Calibri"/>
              <a:cs typeface="Calibri"/>
            </a:endParaRPr>
          </a:p>
        </p:txBody>
      </p:sp>
      <p:sp>
        <p:nvSpPr>
          <p:cNvPr id="3" name="object 3"/>
          <p:cNvSpPr/>
          <p:nvPr/>
        </p:nvSpPr>
        <p:spPr>
          <a:xfrm>
            <a:off x="990600" y="2971800"/>
            <a:ext cx="7238911" cy="1659673"/>
          </a:xfrm>
          <a:prstGeom prst="rect">
            <a:avLst/>
          </a:prstGeom>
          <a:blipFill>
            <a:blip r:embed="rId4" cstate="print"/>
            <a:stretch>
              <a:fillRect/>
            </a:stretch>
          </a:blipFill>
        </p:spPr>
        <p:txBody>
          <a:bodyPr wrap="square" lIns="0" tIns="0" rIns="0" bIns="0" rtlCol="0"/>
          <a:lstStyle/>
          <a:p>
            <a:endParaRPr/>
          </a:p>
        </p:txBody>
      </p:sp>
      <p:sp>
        <p:nvSpPr>
          <p:cNvPr id="4" name="object 4"/>
          <p:cNvSpPr txBox="1"/>
          <p:nvPr/>
        </p:nvSpPr>
        <p:spPr>
          <a:xfrm>
            <a:off x="1061025" y="4751395"/>
            <a:ext cx="7103745" cy="830997"/>
          </a:xfrm>
          <a:prstGeom prst="rect">
            <a:avLst/>
          </a:prstGeom>
        </p:spPr>
        <p:txBody>
          <a:bodyPr vert="horz" wrap="square" lIns="0" tIns="0" rIns="0" bIns="0" rtlCol="0">
            <a:spAutoFit/>
          </a:bodyPr>
          <a:lstStyle/>
          <a:p>
            <a:pPr marL="298450" marR="5080" indent="-285750">
              <a:lnSpc>
                <a:spcPct val="100000"/>
              </a:lnSpc>
              <a:buFont typeface="Arial"/>
              <a:buChar char="•"/>
              <a:tabLst>
                <a:tab pos="298450" algn="l"/>
              </a:tabLst>
            </a:pPr>
            <a:r>
              <a:rPr sz="1800" spc="-15" dirty="0">
                <a:latin typeface="Calibri"/>
                <a:cs typeface="Calibri"/>
              </a:rPr>
              <a:t>Adresa</a:t>
            </a:r>
            <a:r>
              <a:rPr sz="1800" spc="-10" dirty="0">
                <a:latin typeface="Calibri"/>
                <a:cs typeface="Calibri"/>
              </a:rPr>
              <a:t>t e</a:t>
            </a:r>
            <a:r>
              <a:rPr sz="1800" spc="10" dirty="0">
                <a:latin typeface="Calibri"/>
                <a:cs typeface="Calibri"/>
              </a:rPr>
              <a:t> </a:t>
            </a:r>
            <a:r>
              <a:rPr sz="1800" dirty="0">
                <a:latin typeface="Calibri"/>
                <a:cs typeface="Calibri"/>
              </a:rPr>
              <a:t>emailit</a:t>
            </a:r>
            <a:r>
              <a:rPr sz="1800" spc="-10" dirty="0">
                <a:latin typeface="Calibri"/>
                <a:cs typeface="Calibri"/>
              </a:rPr>
              <a:t> </a:t>
            </a:r>
            <a:r>
              <a:rPr sz="1800" dirty="0">
                <a:latin typeface="Calibri"/>
                <a:cs typeface="Calibri"/>
              </a:rPr>
              <a:t>specifikohen</a:t>
            </a:r>
            <a:r>
              <a:rPr sz="1800" spc="15" dirty="0">
                <a:latin typeface="Calibri"/>
                <a:cs typeface="Calibri"/>
              </a:rPr>
              <a:t> </a:t>
            </a:r>
            <a:r>
              <a:rPr sz="1800" spc="-40" dirty="0">
                <a:latin typeface="Calibri"/>
                <a:cs typeface="Calibri"/>
              </a:rPr>
              <a:t>ng</a:t>
            </a:r>
            <a:r>
              <a:rPr sz="1800" dirty="0">
                <a:latin typeface="Calibri"/>
                <a:cs typeface="Calibri"/>
              </a:rPr>
              <a:t>a</a:t>
            </a:r>
            <a:r>
              <a:rPr sz="1800" spc="15" dirty="0">
                <a:latin typeface="Calibri"/>
                <a:cs typeface="Calibri"/>
              </a:rPr>
              <a:t> </a:t>
            </a:r>
            <a:r>
              <a:rPr sz="1800" spc="-10" dirty="0">
                <a:latin typeface="Calibri"/>
                <a:cs typeface="Calibri"/>
              </a:rPr>
              <a:t>standartet</a:t>
            </a:r>
            <a:r>
              <a:rPr sz="1800" spc="5" dirty="0">
                <a:latin typeface="Calibri"/>
                <a:cs typeface="Calibri"/>
              </a:rPr>
              <a:t> </a:t>
            </a:r>
            <a:r>
              <a:rPr sz="1800" dirty="0">
                <a:latin typeface="Calibri"/>
                <a:cs typeface="Calibri"/>
              </a:rPr>
              <a:t>RFC</a:t>
            </a:r>
            <a:r>
              <a:rPr sz="1800" spc="5" dirty="0">
                <a:latin typeface="Calibri"/>
                <a:cs typeface="Calibri"/>
              </a:rPr>
              <a:t> </a:t>
            </a:r>
            <a:r>
              <a:rPr sz="1800" spc="-10" dirty="0">
                <a:latin typeface="Calibri"/>
                <a:cs typeface="Calibri"/>
              </a:rPr>
              <a:t>2821,</a:t>
            </a:r>
            <a:r>
              <a:rPr sz="1800" spc="5" dirty="0">
                <a:latin typeface="Calibri"/>
                <a:cs typeface="Calibri"/>
              </a:rPr>
              <a:t> </a:t>
            </a:r>
            <a:r>
              <a:rPr sz="1800" dirty="0">
                <a:latin typeface="Calibri"/>
                <a:cs typeface="Calibri"/>
              </a:rPr>
              <a:t>RFC </a:t>
            </a:r>
            <a:r>
              <a:rPr sz="1800" spc="-10" dirty="0">
                <a:latin typeface="Calibri"/>
                <a:cs typeface="Calibri"/>
              </a:rPr>
              <a:t>2822</a:t>
            </a:r>
            <a:r>
              <a:rPr sz="1800" spc="5" dirty="0">
                <a:latin typeface="Calibri"/>
                <a:cs typeface="Calibri"/>
              </a:rPr>
              <a:t> </a:t>
            </a:r>
            <a:r>
              <a:rPr sz="1800" spc="-35" dirty="0">
                <a:latin typeface="Calibri"/>
                <a:cs typeface="Calibri"/>
              </a:rPr>
              <a:t>t</a:t>
            </a:r>
            <a:r>
              <a:rPr sz="1800" spc="-10" dirty="0">
                <a:latin typeface="Calibri"/>
                <a:cs typeface="Calibri"/>
              </a:rPr>
              <a:t>e</a:t>
            </a:r>
            <a:r>
              <a:rPr sz="1800" spc="5" dirty="0">
                <a:latin typeface="Calibri"/>
                <a:cs typeface="Calibri"/>
              </a:rPr>
              <a:t> </a:t>
            </a:r>
            <a:r>
              <a:rPr sz="1800" dirty="0">
                <a:latin typeface="Calibri"/>
                <a:cs typeface="Calibri"/>
              </a:rPr>
              <a:t>cilat lejojne</a:t>
            </a:r>
            <a:r>
              <a:rPr sz="1800" spc="5" dirty="0">
                <a:latin typeface="Calibri"/>
                <a:cs typeface="Calibri"/>
              </a:rPr>
              <a:t> </a:t>
            </a:r>
            <a:r>
              <a:rPr sz="1800" spc="-35" dirty="0">
                <a:latin typeface="Calibri"/>
                <a:cs typeface="Calibri"/>
              </a:rPr>
              <a:t>t</a:t>
            </a:r>
            <a:r>
              <a:rPr sz="1800" spc="-10" dirty="0">
                <a:latin typeface="Calibri"/>
                <a:cs typeface="Calibri"/>
              </a:rPr>
              <a:t>e</a:t>
            </a:r>
            <a:r>
              <a:rPr sz="1800" spc="5" dirty="0">
                <a:latin typeface="Calibri"/>
                <a:cs typeface="Calibri"/>
              </a:rPr>
              <a:t> </a:t>
            </a:r>
            <a:r>
              <a:rPr sz="1800" dirty="0">
                <a:latin typeface="Calibri"/>
                <a:cs typeface="Calibri"/>
              </a:rPr>
              <a:t>perdorimin</a:t>
            </a:r>
            <a:r>
              <a:rPr sz="1800" spc="10" dirty="0">
                <a:latin typeface="Calibri"/>
                <a:cs typeface="Calibri"/>
              </a:rPr>
              <a:t> </a:t>
            </a:r>
            <a:r>
              <a:rPr sz="1800" spc="-10" dirty="0">
                <a:latin typeface="Calibri"/>
                <a:cs typeface="Calibri"/>
              </a:rPr>
              <a:t>e</a:t>
            </a:r>
            <a:r>
              <a:rPr sz="1800" spc="10" dirty="0">
                <a:latin typeface="Calibri"/>
                <a:cs typeface="Calibri"/>
              </a:rPr>
              <a:t> </a:t>
            </a:r>
            <a:r>
              <a:rPr sz="1800" dirty="0">
                <a:latin typeface="Calibri"/>
                <a:cs typeface="Calibri"/>
              </a:rPr>
              <a:t>nje</a:t>
            </a:r>
            <a:r>
              <a:rPr sz="1800" spc="-5" dirty="0">
                <a:latin typeface="Calibri"/>
                <a:cs typeface="Calibri"/>
              </a:rPr>
              <a:t> nen</a:t>
            </a:r>
            <a:r>
              <a:rPr sz="1800" dirty="0">
                <a:latin typeface="Calibri"/>
                <a:cs typeface="Calibri"/>
              </a:rPr>
              <a:t>bashkesie</a:t>
            </a:r>
            <a:r>
              <a:rPr sz="1800" spc="15" dirty="0">
                <a:latin typeface="Calibri"/>
                <a:cs typeface="Calibri"/>
              </a:rPr>
              <a:t> </a:t>
            </a:r>
            <a:r>
              <a:rPr sz="1800" spc="-35" dirty="0">
                <a:latin typeface="Calibri"/>
                <a:cs typeface="Calibri"/>
              </a:rPr>
              <a:t>t</a:t>
            </a:r>
            <a:r>
              <a:rPr sz="1800" spc="-10" dirty="0">
                <a:latin typeface="Calibri"/>
                <a:cs typeface="Calibri"/>
              </a:rPr>
              <a:t>e</a:t>
            </a:r>
            <a:r>
              <a:rPr sz="1800" spc="5" dirty="0">
                <a:latin typeface="Calibri"/>
                <a:cs typeface="Calibri"/>
              </a:rPr>
              <a:t> </a:t>
            </a:r>
            <a:r>
              <a:rPr sz="1800" spc="-25" dirty="0">
                <a:latin typeface="Calibri"/>
                <a:cs typeface="Calibri"/>
              </a:rPr>
              <a:t>vetm</a:t>
            </a:r>
            <a:r>
              <a:rPr sz="1800" spc="-10" dirty="0">
                <a:latin typeface="Calibri"/>
                <a:cs typeface="Calibri"/>
              </a:rPr>
              <a:t>e</a:t>
            </a:r>
            <a:r>
              <a:rPr sz="1800" spc="15" dirty="0">
                <a:latin typeface="Calibri"/>
                <a:cs typeface="Calibri"/>
              </a:rPr>
              <a:t> </a:t>
            </a:r>
            <a:r>
              <a:rPr sz="1800" spc="-15" dirty="0">
                <a:latin typeface="Calibri"/>
                <a:cs typeface="Calibri"/>
              </a:rPr>
              <a:t>karakleres</a:t>
            </a:r>
            <a:r>
              <a:rPr sz="1800" spc="-10" dirty="0">
                <a:latin typeface="Calibri"/>
                <a:cs typeface="Calibri"/>
              </a:rPr>
              <a:t>h </a:t>
            </a:r>
            <a:r>
              <a:rPr sz="1800" dirty="0">
                <a:latin typeface="Calibri"/>
                <a:cs typeface="Calibri"/>
              </a:rPr>
              <a:t>ASCII</a:t>
            </a:r>
          </a:p>
          <a:p>
            <a:pPr marL="298450" indent="-285750">
              <a:lnSpc>
                <a:spcPct val="100000"/>
              </a:lnSpc>
              <a:buFont typeface="Arial"/>
              <a:buChar char="•"/>
              <a:tabLst>
                <a:tab pos="298450" algn="l"/>
              </a:tabLst>
            </a:pPr>
            <a:r>
              <a:rPr sz="1800" spc="-10" dirty="0">
                <a:latin typeface="Calibri"/>
                <a:cs typeface="Calibri"/>
              </a:rPr>
              <a:t>Jane</a:t>
            </a:r>
            <a:r>
              <a:rPr sz="1800" spc="10" dirty="0">
                <a:latin typeface="Calibri"/>
                <a:cs typeface="Calibri"/>
              </a:rPr>
              <a:t> </a:t>
            </a:r>
            <a:r>
              <a:rPr sz="1800" spc="-5" dirty="0">
                <a:latin typeface="Calibri"/>
                <a:cs typeface="Calibri"/>
              </a:rPr>
              <a:t>n</a:t>
            </a:r>
            <a:r>
              <a:rPr sz="1800" spc="-10" dirty="0">
                <a:latin typeface="Calibri"/>
                <a:cs typeface="Calibri"/>
              </a:rPr>
              <a:t>e</a:t>
            </a:r>
            <a:r>
              <a:rPr sz="1800" spc="10" dirty="0">
                <a:latin typeface="Calibri"/>
                <a:cs typeface="Calibri"/>
              </a:rPr>
              <a:t> </a:t>
            </a:r>
            <a:r>
              <a:rPr sz="1800" dirty="0">
                <a:latin typeface="Calibri"/>
                <a:cs typeface="Calibri"/>
              </a:rPr>
              <a:t>formatin</a:t>
            </a:r>
            <a:r>
              <a:rPr sz="1800" spc="-5" dirty="0">
                <a:latin typeface="Calibri"/>
                <a:cs typeface="Calibri"/>
              </a:rPr>
              <a:t>: </a:t>
            </a:r>
            <a:r>
              <a:rPr sz="1800" u="heavy" dirty="0" smtClean="0">
                <a:solidFill>
                  <a:srgbClr val="0000FF"/>
                </a:solidFill>
                <a:latin typeface="Calibri"/>
                <a:cs typeface="Calibri"/>
                <a:hlinkClick r:id="rId5"/>
              </a:rPr>
              <a:t>username@hos</a:t>
            </a:r>
            <a:r>
              <a:rPr sz="1800" u="heavy" spc="10" dirty="0" smtClean="0">
                <a:solidFill>
                  <a:srgbClr val="0000FF"/>
                </a:solidFill>
                <a:latin typeface="Calibri"/>
                <a:cs typeface="Calibri"/>
                <a:hlinkClick r:id="rId5"/>
              </a:rPr>
              <a:t>t</a:t>
            </a:r>
            <a:r>
              <a:rPr sz="1800" u="heavy" dirty="0" smtClean="0">
                <a:solidFill>
                  <a:srgbClr val="0000FF"/>
                </a:solidFill>
                <a:latin typeface="Calibri"/>
                <a:cs typeface="Calibri"/>
                <a:hlinkClick r:id="rId5"/>
              </a:rPr>
              <a:t>name.doma</a:t>
            </a:r>
            <a:r>
              <a:rPr sz="1800" u="heavy" dirty="0" smtClean="0">
                <a:solidFill>
                  <a:srgbClr val="FFC000"/>
                </a:solidFill>
                <a:latin typeface="Calibri"/>
                <a:cs typeface="Calibri"/>
                <a:hlinkClick r:id="rId5"/>
              </a:rPr>
              <a:t>i</a:t>
            </a:r>
            <a:r>
              <a:rPr lang="en-US" sz="1800" u="heavy" dirty="0" smtClean="0">
                <a:solidFill>
                  <a:srgbClr val="FFC000"/>
                </a:solidFill>
                <a:latin typeface="Calibri"/>
                <a:cs typeface="Calibri"/>
              </a:rPr>
              <a:t>n</a:t>
            </a:r>
            <a:endParaRPr sz="1800" dirty="0">
              <a:solidFill>
                <a:srgbClr val="FFC000"/>
              </a:solidFill>
              <a:latin typeface="Calibri"/>
              <a:cs typeface="Calibri"/>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7"/>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94</TotalTime>
  <Words>211</Words>
  <Application>Microsoft Office PowerPoint</Application>
  <PresentationFormat>On-screen Show (4:3)</PresentationFormat>
  <Paragraphs>40</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INFORMATIKE</vt:lpstr>
      <vt:lpstr>Ceshtjet:</vt:lpstr>
      <vt:lpstr>Skedare-Foldera</vt:lpstr>
      <vt:lpstr>Prezantimi i paketes software-ike Microsoft Office </vt:lpstr>
      <vt:lpstr> Interneti</vt:lpstr>
      <vt:lpstr>Sherbimi i Postes Elektronike</vt:lpstr>
      <vt:lpstr>  Adresat e Emailit Email derguesit dhe email marresit identiflkohen ne email server nepermjet llogarive te emailit te cilat vizualisht paraqiten me ane te adresave perkatese te emailit te cilat kane strukture te paraqitur si me poshte: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INFORMATIKE</dc:title>
  <dc:creator>lushi</dc:creator>
  <cp:lastModifiedBy>lushi</cp:lastModifiedBy>
  <cp:revision>11</cp:revision>
  <dcterms:created xsi:type="dcterms:W3CDTF">2006-08-16T00:00:00Z</dcterms:created>
  <dcterms:modified xsi:type="dcterms:W3CDTF">2018-10-31T10:06:17Z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B39CB28D-E474-42D0-ADFC-4B1BF1BBDD96</vt:lpwstr>
  </property>
  <property fmtid="{D5CDD505-2E9C-101B-9397-08002B2CF9AE}" pid="3" name="ArticulatePath">
    <vt:lpwstr>Leksion_3_INF_KUB</vt:lpwstr>
  </property>
</Properties>
</file>