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Informatike</a:t>
            </a:r>
            <a:endParaRPr lang="en-US" dirty="0" smtClean="0"/>
          </a:p>
          <a:p>
            <a:r>
              <a:rPr lang="en-US" dirty="0" err="1" smtClean="0"/>
              <a:t>DR.Frida</a:t>
            </a:r>
            <a:r>
              <a:rPr lang="en-US" dirty="0" smtClean="0"/>
              <a:t> GJERMENI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Leksion</a:t>
            </a:r>
            <a:r>
              <a:rPr lang="en-US" dirty="0" smtClean="0"/>
              <a:t> 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Ceshtjet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Krijimi dhe aksesi i sherbimit te Postes Elektronike.</a:t>
            </a:r>
            <a:endParaRPr lang="en-US" dirty="0" smtClean="0"/>
          </a:p>
          <a:p>
            <a:r>
              <a:rPr lang="it-IT" dirty="0" smtClean="0"/>
              <a:t>Veprimet me mesazhet e Postes </a:t>
            </a:r>
            <a:r>
              <a:rPr lang="it-IT" dirty="0" smtClean="0"/>
              <a:t>elektronike</a:t>
            </a:r>
          </a:p>
          <a:p>
            <a:r>
              <a:rPr lang="it-IT" dirty="0" smtClean="0"/>
              <a:t>Programi Word: </a:t>
            </a:r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dokumentit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ruajtja</a:t>
            </a:r>
            <a:r>
              <a:rPr lang="en-US" dirty="0" smtClean="0"/>
              <a:t>, </a:t>
            </a:r>
            <a:r>
              <a:rPr lang="en-US" dirty="0" err="1" smtClean="0"/>
              <a:t>hapja</a:t>
            </a:r>
            <a:r>
              <a:rPr lang="en-US" dirty="0" smtClean="0"/>
              <a:t>, </a:t>
            </a:r>
            <a:r>
              <a:rPr lang="en-US" dirty="0" err="1" smtClean="0"/>
              <a:t>mbyllja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Shkrimi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përpunimi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tekstit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pergatitja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shtyp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printimi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Postes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Username </a:t>
            </a:r>
            <a:r>
              <a:rPr lang="en-US" dirty="0" err="1" smtClean="0"/>
              <a:t>dhe</a:t>
            </a:r>
            <a:r>
              <a:rPr lang="en-US" dirty="0" smtClean="0"/>
              <a:t> password</a:t>
            </a:r>
          </a:p>
          <a:p>
            <a:r>
              <a:rPr lang="en-US" dirty="0" smtClean="0"/>
              <a:t>Account Settings</a:t>
            </a:r>
          </a:p>
          <a:p>
            <a:r>
              <a:rPr lang="en-US" dirty="0" err="1" smtClean="0"/>
              <a:t>Nderfaqja</a:t>
            </a:r>
            <a:endParaRPr lang="en-US" dirty="0" smtClean="0"/>
          </a:p>
          <a:p>
            <a:r>
              <a:rPr lang="en-US" dirty="0" err="1" smtClean="0"/>
              <a:t>Direktorite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Veprimet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 ne </a:t>
            </a:r>
            <a:r>
              <a:rPr lang="en-US" dirty="0" err="1" smtClean="0"/>
              <a:t>programin</a:t>
            </a:r>
            <a:r>
              <a:rPr lang="en-US" dirty="0" smtClean="0"/>
              <a:t>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Quick access toolbar</a:t>
            </a:r>
          </a:p>
          <a:p>
            <a:r>
              <a:rPr lang="en-US" dirty="0" err="1" smtClean="0"/>
              <a:t>Rreshti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menuve</a:t>
            </a:r>
            <a:r>
              <a:rPr lang="en-US" dirty="0" smtClean="0"/>
              <a:t>: </a:t>
            </a:r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perse</a:t>
            </a:r>
            <a:r>
              <a:rPr lang="en-US" dirty="0" smtClean="0"/>
              <a:t> </a:t>
            </a:r>
            <a:r>
              <a:rPr lang="en-US" dirty="0" err="1" smtClean="0"/>
              <a:t>sherben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Menuja</a:t>
            </a:r>
            <a:r>
              <a:rPr lang="en-US" dirty="0" smtClean="0"/>
              <a:t> Home</a:t>
            </a:r>
          </a:p>
          <a:p>
            <a:r>
              <a:rPr lang="en-US" dirty="0" err="1" smtClean="0"/>
              <a:t>Kursori</a:t>
            </a:r>
            <a:endParaRPr lang="en-US" dirty="0" smtClean="0"/>
          </a:p>
          <a:p>
            <a:r>
              <a:rPr lang="en-US" dirty="0" err="1" smtClean="0"/>
              <a:t>Rreshti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statusit</a:t>
            </a:r>
            <a:endParaRPr lang="en-US" dirty="0" smtClean="0"/>
          </a:p>
          <a:p>
            <a:r>
              <a:rPr lang="en-US" sz="2400" b="1" i="1" dirty="0" err="1" smtClean="0"/>
              <a:t>Rregulla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fillestare</a:t>
            </a:r>
            <a:r>
              <a:rPr lang="en-US" sz="2400" b="1" i="1" dirty="0" smtClean="0"/>
              <a:t> per </a:t>
            </a:r>
            <a:r>
              <a:rPr lang="en-US" sz="2400" b="1" i="1" dirty="0" err="1" smtClean="0"/>
              <a:t>hartimin</a:t>
            </a:r>
            <a:r>
              <a:rPr lang="en-US" sz="2400" b="1" i="1" dirty="0" smtClean="0"/>
              <a:t> e </a:t>
            </a:r>
            <a:r>
              <a:rPr lang="en-US" sz="2400" b="1" i="1" dirty="0" err="1" smtClean="0"/>
              <a:t>nje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dokumenti</a:t>
            </a:r>
            <a:endParaRPr lang="en-US" sz="2400" b="1" i="1" dirty="0" smtClean="0"/>
          </a:p>
          <a:p>
            <a:r>
              <a:rPr lang="en-US" sz="2600" dirty="0" smtClean="0"/>
              <a:t>Ku </a:t>
            </a:r>
            <a:r>
              <a:rPr lang="en-US" sz="2600" dirty="0" err="1" smtClean="0"/>
              <a:t>vendoset</a:t>
            </a:r>
            <a:r>
              <a:rPr lang="en-US" sz="2600" dirty="0" smtClean="0"/>
              <a:t> </a:t>
            </a:r>
            <a:r>
              <a:rPr lang="en-US" sz="2600" dirty="0" err="1" smtClean="0"/>
              <a:t>kursori</a:t>
            </a:r>
            <a:endParaRPr lang="en-US" sz="2600" dirty="0" smtClean="0"/>
          </a:p>
          <a:p>
            <a:r>
              <a:rPr lang="en-US" sz="2600" dirty="0" smtClean="0"/>
              <a:t>Ku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vendos</a:t>
            </a:r>
            <a:r>
              <a:rPr lang="en-US" sz="2600" dirty="0" smtClean="0"/>
              <a:t> </a:t>
            </a:r>
            <a:r>
              <a:rPr lang="en-US" sz="2600" dirty="0" err="1" smtClean="0"/>
              <a:t>hapesire</a:t>
            </a:r>
            <a:endParaRPr lang="en-US" sz="2600" dirty="0" smtClean="0"/>
          </a:p>
          <a:p>
            <a:r>
              <a:rPr lang="en-US" sz="2600" dirty="0" err="1" smtClean="0"/>
              <a:t>Butoni</a:t>
            </a:r>
            <a:r>
              <a:rPr lang="en-US" sz="2600" dirty="0" smtClean="0"/>
              <a:t> [</a:t>
            </a:r>
            <a:r>
              <a:rPr lang="en-US" sz="2600" i="1" dirty="0" smtClean="0"/>
              <a:t>Enter]</a:t>
            </a:r>
          </a:p>
          <a:p>
            <a:r>
              <a:rPr lang="en-US" sz="2600" dirty="0" err="1" smtClean="0"/>
              <a:t>Shkronja</a:t>
            </a:r>
            <a:r>
              <a:rPr lang="en-US" sz="2600" dirty="0" smtClean="0"/>
              <a:t> e </a:t>
            </a:r>
            <a:r>
              <a:rPr lang="en-US" sz="2600" dirty="0" err="1" smtClean="0"/>
              <a:t>madhe</a:t>
            </a:r>
            <a:endParaRPr lang="en-US" sz="2600" dirty="0" smtClean="0"/>
          </a:p>
          <a:p>
            <a:r>
              <a:rPr lang="en-US" sz="2600" dirty="0" err="1" smtClean="0"/>
              <a:t>Shenjat</a:t>
            </a:r>
            <a:r>
              <a:rPr lang="en-US" sz="2600" dirty="0" smtClean="0"/>
              <a:t> e </a:t>
            </a:r>
            <a:r>
              <a:rPr lang="en-US" sz="2600" dirty="0" err="1" smtClean="0"/>
              <a:t>pikesimit</a:t>
            </a:r>
            <a:endParaRPr lang="en-US" sz="26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Komanda</a:t>
            </a:r>
            <a:r>
              <a:rPr lang="en-US" dirty="0" smtClean="0"/>
              <a:t> Save</a:t>
            </a:r>
          </a:p>
          <a:p>
            <a:r>
              <a:rPr lang="en-US" dirty="0" err="1" smtClean="0"/>
              <a:t>Komanda</a:t>
            </a:r>
            <a:r>
              <a:rPr lang="en-US" dirty="0" smtClean="0"/>
              <a:t> Save As</a:t>
            </a:r>
          </a:p>
          <a:p>
            <a:r>
              <a:rPr lang="en-US" dirty="0" smtClean="0"/>
              <a:t>Office Button-</a:t>
            </a:r>
            <a:r>
              <a:rPr lang="en-US" dirty="0" err="1" smtClean="0"/>
              <a:t>Komandat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endParaRPr lang="en-US" dirty="0" smtClean="0"/>
          </a:p>
          <a:p>
            <a:r>
              <a:rPr lang="en-US" dirty="0" err="1" smtClean="0"/>
              <a:t>Ruajtja</a:t>
            </a:r>
            <a:r>
              <a:rPr lang="en-US" dirty="0" smtClean="0"/>
              <a:t> e </a:t>
            </a:r>
            <a:r>
              <a:rPr lang="en-US" dirty="0" err="1" smtClean="0"/>
              <a:t>tekstit</a:t>
            </a:r>
            <a:r>
              <a:rPr lang="en-US" dirty="0" smtClean="0"/>
              <a:t> ne </a:t>
            </a:r>
            <a:r>
              <a:rPr lang="en-US" dirty="0" err="1" smtClean="0"/>
              <a:t>formate</a:t>
            </a:r>
            <a:r>
              <a:rPr lang="en-US" dirty="0" smtClean="0"/>
              <a:t> alternative</a:t>
            </a:r>
          </a:p>
          <a:p>
            <a:r>
              <a:rPr lang="en-US" dirty="0" err="1" smtClean="0"/>
              <a:t>Korrektimi</a:t>
            </a:r>
            <a:r>
              <a:rPr lang="en-US" dirty="0" smtClean="0"/>
              <a:t>/</a:t>
            </a:r>
            <a:r>
              <a:rPr lang="en-US" dirty="0" err="1" smtClean="0"/>
              <a:t>Korigjimi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dokumentit</a:t>
            </a:r>
            <a:endParaRPr lang="en-US" dirty="0" smtClean="0"/>
          </a:p>
          <a:p>
            <a:r>
              <a:rPr lang="en-US" dirty="0" err="1" smtClean="0"/>
              <a:t>Perzgjedhja</a:t>
            </a:r>
            <a:r>
              <a:rPr lang="en-US" dirty="0" smtClean="0"/>
              <a:t>/</a:t>
            </a:r>
            <a:r>
              <a:rPr lang="en-US" dirty="0" err="1" smtClean="0"/>
              <a:t>Selektimi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Tekstit</a:t>
            </a:r>
            <a:endParaRPr lang="en-US" dirty="0" smtClean="0"/>
          </a:p>
          <a:p>
            <a:r>
              <a:rPr lang="en-US" dirty="0" err="1" smtClean="0"/>
              <a:t>Komanda</a:t>
            </a:r>
            <a:r>
              <a:rPr lang="en-US" dirty="0" smtClean="0"/>
              <a:t> Cut/Paste</a:t>
            </a:r>
          </a:p>
          <a:p>
            <a:r>
              <a:rPr lang="en-US" dirty="0" err="1" smtClean="0"/>
              <a:t>Komanda</a:t>
            </a:r>
            <a:r>
              <a:rPr lang="en-US" dirty="0" smtClean="0"/>
              <a:t> Copy/Paste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Redaktimi</a:t>
            </a:r>
            <a:r>
              <a:rPr lang="en-US" dirty="0" smtClean="0"/>
              <a:t> ne </a:t>
            </a:r>
            <a:r>
              <a:rPr lang="en-US" dirty="0" err="1" smtClean="0"/>
              <a:t>dokument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Komanda</a:t>
            </a:r>
            <a:r>
              <a:rPr lang="en-US" dirty="0" smtClean="0"/>
              <a:t> Select</a:t>
            </a:r>
          </a:p>
          <a:p>
            <a:r>
              <a:rPr lang="en-US" dirty="0" smtClean="0"/>
              <a:t>Replace</a:t>
            </a:r>
          </a:p>
          <a:p>
            <a:r>
              <a:rPr lang="en-US" dirty="0" err="1" smtClean="0"/>
              <a:t>Formatimi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Tekstit</a:t>
            </a:r>
            <a:endParaRPr lang="en-US" dirty="0" smtClean="0"/>
          </a:p>
          <a:p>
            <a:r>
              <a:rPr lang="en-US" dirty="0" err="1" smtClean="0"/>
              <a:t>Grupi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komandave</a:t>
            </a:r>
            <a:r>
              <a:rPr lang="en-US" smtClean="0"/>
              <a:t> Font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152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Leksion 4</vt:lpstr>
      <vt:lpstr>Ceshtjet</vt:lpstr>
      <vt:lpstr>Aksesi i Postes Elektronike</vt:lpstr>
      <vt:lpstr>Fillimi i punes ne programin Word</vt:lpstr>
      <vt:lpstr>Krijimi i nje dokumenti te ri</vt:lpstr>
      <vt:lpstr>Redaktimi ne dokument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Leksion 4</dc:title>
  <dc:creator>lushi</dc:creator>
  <cp:lastModifiedBy>lushi</cp:lastModifiedBy>
  <cp:revision>6</cp:revision>
  <dcterms:created xsi:type="dcterms:W3CDTF">2006-08-16T00:00:00Z</dcterms:created>
  <dcterms:modified xsi:type="dcterms:W3CDTF">2018-11-06T20:46:08Z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F6EAE8D4-B632-4D2E-A947-D439D317C13F</vt:lpwstr>
  </property>
  <property fmtid="{D5CDD505-2E9C-101B-9397-08002B2CF9AE}" pid="3" name="ArticulatePath">
    <vt:lpwstr>Leksion_4_INF_KUB</vt:lpwstr>
  </property>
</Properties>
</file>