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Leksion</a:t>
            </a:r>
            <a:r>
              <a:rPr lang="en-US" dirty="0" smtClean="0"/>
              <a:t> 5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Frida</a:t>
            </a:r>
            <a:r>
              <a:rPr lang="en-US" dirty="0" smtClean="0"/>
              <a:t> </a:t>
            </a:r>
            <a:r>
              <a:rPr lang="en-US" dirty="0" err="1" smtClean="0"/>
              <a:t>Gjermeni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Informatike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Programi</a:t>
            </a:r>
            <a:r>
              <a:rPr lang="en-US" dirty="0" smtClean="0"/>
              <a:t> “</a:t>
            </a:r>
            <a:r>
              <a:rPr lang="en-US" smtClean="0"/>
              <a:t>Microsoft Word 2007”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Printimi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dokumenti</a:t>
            </a:r>
            <a:r>
              <a:rPr lang="en-US" dirty="0" smtClean="0"/>
              <a:t> ne Word 2007</a:t>
            </a:r>
          </a:p>
          <a:p>
            <a:r>
              <a:rPr lang="en-US" dirty="0" smtClean="0"/>
              <a:t>Print</a:t>
            </a:r>
          </a:p>
          <a:p>
            <a:r>
              <a:rPr lang="en-US" dirty="0" smtClean="0"/>
              <a:t>Quick Print 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Perview</a:t>
            </a:r>
            <a:endParaRPr lang="en-US" dirty="0" smtClean="0"/>
          </a:p>
          <a:p>
            <a:r>
              <a:rPr lang="en-US" dirty="0" err="1" smtClean="0"/>
              <a:t>Komanda</a:t>
            </a:r>
            <a:r>
              <a:rPr lang="en-US" dirty="0" smtClean="0"/>
              <a:t> Office—Close</a:t>
            </a:r>
          </a:p>
          <a:p>
            <a:r>
              <a:rPr lang="en-US" dirty="0" err="1" smtClean="0"/>
              <a:t>Komanda</a:t>
            </a:r>
            <a:r>
              <a:rPr lang="en-US" dirty="0" smtClean="0"/>
              <a:t> “Undo typing” , “Repeat”</a:t>
            </a:r>
          </a:p>
          <a:p>
            <a:r>
              <a:rPr lang="en-US" dirty="0" err="1" smtClean="0"/>
              <a:t>Komanda</a:t>
            </a:r>
            <a:r>
              <a:rPr lang="en-US" dirty="0" smtClean="0"/>
              <a:t> “Select All”</a:t>
            </a:r>
          </a:p>
          <a:p>
            <a:r>
              <a:rPr lang="en-US" dirty="0" err="1" smtClean="0"/>
              <a:t>Komanda</a:t>
            </a:r>
            <a:r>
              <a:rPr lang="en-US" dirty="0" smtClean="0"/>
              <a:t> “Replace”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Kategoria</a:t>
            </a:r>
            <a:r>
              <a:rPr lang="en-US" dirty="0" smtClean="0"/>
              <a:t> “Paragraph”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Home-Paragraph-bulleted lists</a:t>
            </a:r>
          </a:p>
          <a:p>
            <a:r>
              <a:rPr lang="en-US" dirty="0" smtClean="0"/>
              <a:t>Home-Paragraph-numbering</a:t>
            </a:r>
          </a:p>
          <a:p>
            <a:pPr marL="514350" indent="-514350"/>
            <a:r>
              <a:rPr lang="en-US" dirty="0" err="1" smtClean="0"/>
              <a:t>Komanda</a:t>
            </a:r>
            <a:r>
              <a:rPr lang="en-US" dirty="0" smtClean="0"/>
              <a:t> “Sort” e </a:t>
            </a:r>
            <a:r>
              <a:rPr lang="en-US" dirty="0" err="1" smtClean="0"/>
              <a:t>renditjes</a:t>
            </a:r>
            <a:r>
              <a:rPr lang="en-US" dirty="0" smtClean="0"/>
              <a:t> </a:t>
            </a:r>
            <a:r>
              <a:rPr lang="en-US" dirty="0" err="1" smtClean="0"/>
              <a:t>alfabetike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listes</a:t>
            </a:r>
            <a:endParaRPr lang="en-US" dirty="0" smtClean="0"/>
          </a:p>
          <a:p>
            <a:pPr marL="514350" indent="-514350"/>
            <a:r>
              <a:rPr lang="en-US" dirty="0" err="1" smtClean="0"/>
              <a:t>Komanda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metejshme</a:t>
            </a:r>
            <a:r>
              <a:rPr lang="en-US" dirty="0" smtClean="0"/>
              <a:t> “Paragraph”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Alignement</a:t>
            </a:r>
            <a:r>
              <a:rPr lang="en-US" dirty="0" smtClean="0"/>
              <a:t>”-</a:t>
            </a:r>
            <a:r>
              <a:rPr lang="en-US" dirty="0" err="1" smtClean="0"/>
              <a:t>Renditja</a:t>
            </a:r>
            <a:r>
              <a:rPr lang="en-US" dirty="0" smtClean="0"/>
              <a:t> e </a:t>
            </a:r>
            <a:r>
              <a:rPr lang="en-US" dirty="0" err="1" smtClean="0"/>
              <a:t>paragrafit</a:t>
            </a:r>
            <a:endParaRPr lang="en-US" dirty="0" smtClean="0"/>
          </a:p>
          <a:p>
            <a:r>
              <a:rPr lang="en-US" dirty="0" smtClean="0"/>
              <a:t>“Indentation”-</a:t>
            </a:r>
            <a:r>
              <a:rPr lang="en-US" dirty="0" err="1" smtClean="0"/>
              <a:t>Dhembezimi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paragrafit</a:t>
            </a:r>
            <a:endParaRPr lang="en-US" dirty="0" smtClean="0"/>
          </a:p>
          <a:p>
            <a:r>
              <a:rPr lang="en-US" dirty="0" smtClean="0"/>
              <a:t>“Spacing”-</a:t>
            </a:r>
            <a:r>
              <a:rPr lang="en-US" dirty="0" err="1" smtClean="0"/>
              <a:t>hapesira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/pas  </a:t>
            </a:r>
            <a:r>
              <a:rPr lang="en-US" dirty="0" err="1" smtClean="0"/>
              <a:t>paragrafit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rreshtave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Menuja</a:t>
            </a:r>
            <a:r>
              <a:rPr lang="en-US" dirty="0" smtClean="0"/>
              <a:t> “Insert”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Grupi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komandave</a:t>
            </a:r>
            <a:r>
              <a:rPr lang="en-US" dirty="0" smtClean="0"/>
              <a:t> “Pages”</a:t>
            </a:r>
          </a:p>
          <a:p>
            <a:r>
              <a:rPr lang="en-US" dirty="0" smtClean="0"/>
              <a:t>Insert-New Page—</a:t>
            </a:r>
            <a:r>
              <a:rPr lang="en-US" dirty="0" err="1" smtClean="0"/>
              <a:t>Faqe</a:t>
            </a:r>
            <a:r>
              <a:rPr lang="en-US" dirty="0" smtClean="0"/>
              <a:t> e re ne </a:t>
            </a:r>
            <a:r>
              <a:rPr lang="en-US" dirty="0" err="1" smtClean="0"/>
              <a:t>dokument</a:t>
            </a:r>
            <a:endParaRPr lang="en-US" dirty="0" smtClean="0"/>
          </a:p>
          <a:p>
            <a:r>
              <a:rPr lang="en-US" dirty="0" smtClean="0"/>
              <a:t>Insert-Page Break—</a:t>
            </a:r>
            <a:r>
              <a:rPr lang="en-US" dirty="0" err="1" smtClean="0"/>
              <a:t>Nderprerja</a:t>
            </a:r>
            <a:r>
              <a:rPr lang="en-US" dirty="0" smtClean="0"/>
              <a:t> e </a:t>
            </a:r>
            <a:r>
              <a:rPr lang="en-US" dirty="0" err="1" smtClean="0"/>
              <a:t>materialit</a:t>
            </a:r>
            <a:r>
              <a:rPr lang="en-US" dirty="0" smtClean="0"/>
              <a:t> ne </a:t>
            </a:r>
            <a:r>
              <a:rPr lang="en-US" dirty="0" err="1" smtClean="0"/>
              <a:t>faqe</a:t>
            </a:r>
            <a:endParaRPr lang="en-US" dirty="0" smtClean="0"/>
          </a:p>
          <a:p>
            <a:r>
              <a:rPr lang="en-US" dirty="0" smtClean="0"/>
              <a:t>Insert-Cover Page– </a:t>
            </a:r>
            <a:r>
              <a:rPr lang="en-US" dirty="0" err="1" smtClean="0"/>
              <a:t>Ballina</a:t>
            </a:r>
            <a:r>
              <a:rPr lang="en-US" dirty="0" smtClean="0"/>
              <a:t> e </a:t>
            </a:r>
            <a:r>
              <a:rPr lang="en-US" dirty="0" err="1" smtClean="0"/>
              <a:t>dokumentit</a:t>
            </a:r>
            <a:endParaRPr lang="en-US" dirty="0" smtClean="0"/>
          </a:p>
          <a:p>
            <a:r>
              <a:rPr lang="en-US" dirty="0" smtClean="0"/>
              <a:t>Insert-table---</a:t>
            </a:r>
            <a:r>
              <a:rPr lang="en-US" dirty="0" err="1" smtClean="0"/>
              <a:t>Vendosja</a:t>
            </a:r>
            <a:r>
              <a:rPr lang="en-US" dirty="0" smtClean="0"/>
              <a:t> e </a:t>
            </a:r>
            <a:r>
              <a:rPr lang="en-US" dirty="0" err="1" smtClean="0"/>
              <a:t>tabeles</a:t>
            </a:r>
            <a:r>
              <a:rPr lang="en-US" dirty="0" smtClean="0"/>
              <a:t> ne </a:t>
            </a:r>
            <a:r>
              <a:rPr lang="en-US" dirty="0" err="1" smtClean="0"/>
              <a:t>dokument</a:t>
            </a:r>
            <a:endParaRPr lang="en-US" dirty="0" smtClean="0"/>
          </a:p>
          <a:p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kolonave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rreshtave</a:t>
            </a:r>
            <a:endParaRPr lang="en-US" dirty="0" smtClean="0"/>
          </a:p>
          <a:p>
            <a:r>
              <a:rPr lang="en-US" dirty="0" smtClean="0"/>
              <a:t>Insert-</a:t>
            </a:r>
            <a:r>
              <a:rPr lang="en-US" dirty="0" err="1" smtClean="0"/>
              <a:t>Kategoria</a:t>
            </a:r>
            <a:r>
              <a:rPr lang="en-US" dirty="0" smtClean="0"/>
              <a:t> Illustrations</a:t>
            </a:r>
          </a:p>
          <a:p>
            <a:r>
              <a:rPr lang="en-US" dirty="0" smtClean="0"/>
              <a:t>Insert-</a:t>
            </a:r>
            <a:r>
              <a:rPr lang="en-US" dirty="0" err="1" smtClean="0"/>
              <a:t>Kategoria</a:t>
            </a:r>
            <a:r>
              <a:rPr lang="en-US" dirty="0" smtClean="0"/>
              <a:t> Links</a:t>
            </a:r>
          </a:p>
          <a:p>
            <a:r>
              <a:rPr lang="en-US" dirty="0" smtClean="0"/>
              <a:t>Insert-Header and Footer</a:t>
            </a:r>
          </a:p>
          <a:p>
            <a:r>
              <a:rPr lang="en-US" dirty="0" err="1" smtClean="0"/>
              <a:t>Inser</a:t>
            </a:r>
            <a:r>
              <a:rPr lang="en-US" dirty="0" smtClean="0"/>
              <a:t>--- Text</a:t>
            </a:r>
          </a:p>
          <a:p>
            <a:r>
              <a:rPr lang="en-US" dirty="0" smtClean="0"/>
              <a:t>Insert </a:t>
            </a:r>
            <a:r>
              <a:rPr lang="en-US" smtClean="0"/>
              <a:t>---Symbols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142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Informatike</vt:lpstr>
      <vt:lpstr>Programi “Microsoft Word 2007”</vt:lpstr>
      <vt:lpstr>Kategoria “Paragraph”</vt:lpstr>
      <vt:lpstr>Menuja “Insert”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Informatike</dc:title>
  <dc:creator>lushi</dc:creator>
  <cp:lastModifiedBy>lushi</cp:lastModifiedBy>
  <cp:revision>16</cp:revision>
  <dcterms:created xsi:type="dcterms:W3CDTF">2006-08-16T00:00:00Z</dcterms:created>
  <dcterms:modified xsi:type="dcterms:W3CDTF">2018-11-13T20:50:25Z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0C624709-9B95-4C5C-93A9-3F58809552BB</vt:lpwstr>
  </property>
  <property fmtid="{D5CDD505-2E9C-101B-9397-08002B2CF9AE}" pid="3" name="ArticulatePath">
    <vt:lpwstr>Leksion_5_INF_KUB</vt:lpwstr>
  </property>
</Properties>
</file>