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Leksion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Frida</a:t>
            </a:r>
            <a:r>
              <a:rPr lang="en-US" dirty="0" smtClean="0"/>
              <a:t> GJERMENI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Subnet Maska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752"/>
          </a:xfrm>
        </p:spPr>
        <p:txBody>
          <a:bodyPr/>
          <a:lstStyle/>
          <a:p>
            <a:r>
              <a:rPr lang="sq-AL" dirty="0" smtClean="0"/>
              <a:t>Nëse duam të ndajmë një rrjet në nën-rrjete mund ta bëjmë këtë gjë vetëm nëpërmjet subnet </a:t>
            </a:r>
            <a:r>
              <a:rPr lang="sq-AL" dirty="0" smtClean="0"/>
              <a:t>maskave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4384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267200"/>
            <a:ext cx="5105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67400" y="4724400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IP </a:t>
            </a:r>
            <a:r>
              <a:rPr lang="en-US" b="1" dirty="0" err="1" smtClean="0"/>
              <a:t>adrese</a:t>
            </a:r>
            <a:r>
              <a:rPr lang="en-US" b="1" dirty="0" smtClean="0"/>
              <a:t> pa </a:t>
            </a:r>
            <a:r>
              <a:rPr lang="en-US" b="1" dirty="0" err="1" smtClean="0"/>
              <a:t>klasa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685802"/>
          <a:ext cx="8077200" cy="5029196"/>
        </p:xfrm>
        <a:graphic>
          <a:graphicData uri="http://schemas.openxmlformats.org/drawingml/2006/table">
            <a:tbl>
              <a:tblPr/>
              <a:tblGrid>
                <a:gridCol w="573481"/>
                <a:gridCol w="2421545"/>
                <a:gridCol w="2419929"/>
                <a:gridCol w="2662245"/>
              </a:tblGrid>
              <a:tr h="7737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Nr. i bit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Klasa A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Klasa B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Klasa C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255.0.0.0     (default_mask)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255.255.0.0 (default_mask)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255.255.255.0 (default_mask)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255.128.0.0 (default +1)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255.255.128.0 (default+1)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255.255.255.128 (default+1)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255.192.0.0 (default+2)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255.255.192.0 (default+2)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255.255.255.192 (default+2)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255.224.0.0   (default+3)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255.255.224.0 (default+3)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255.255.255.224 (default+3)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255.240.0.0 (default+4)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255.255.240.0 (default+4)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255.255.255.240 (default+4)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255.248.0.0 (default+5)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255.255.248.0 (default+5)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255.255.255.248 (default+5)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255.252.0.0 (default+6)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255.255.252.0 (default+6)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255.255.255.252 (default+6)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7737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255.254.0.0 (default+7)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255.255.254.0 (default+7)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255.255.255.254 (default+7) * vetëm 1 Host për subnet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737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255.255.0.0 (default+8)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255.255.255.0 (default+8)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255.255.255.255 (default+8) * rezervuar për Broadcaste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Nenrrjetat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hostet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6781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Ceshtje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Protokolli</a:t>
            </a:r>
            <a:r>
              <a:rPr lang="en-US" dirty="0" smtClean="0"/>
              <a:t> IP</a:t>
            </a:r>
          </a:p>
          <a:p>
            <a:r>
              <a:rPr lang="en-US" dirty="0" err="1" smtClean="0"/>
              <a:t>Shtresa</a:t>
            </a:r>
            <a:r>
              <a:rPr lang="en-US" dirty="0" smtClean="0"/>
              <a:t> e </a:t>
            </a:r>
            <a:r>
              <a:rPr lang="en-US" dirty="0" err="1" smtClean="0"/>
              <a:t>Aplikacionit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Protokolli</a:t>
            </a:r>
            <a:r>
              <a:rPr lang="en-US" dirty="0" smtClean="0"/>
              <a:t> IP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3742857" cy="32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1752600"/>
            <a:ext cx="1715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Headeri</a:t>
            </a:r>
            <a:r>
              <a:rPr lang="en-US" dirty="0" smtClean="0"/>
              <a:t> IP</a:t>
            </a:r>
          </a:p>
          <a:p>
            <a:r>
              <a:rPr lang="en-US" dirty="0" smtClean="0"/>
              <a:t>IP </a:t>
            </a:r>
            <a:r>
              <a:rPr lang="en-US" dirty="0" err="1" smtClean="0"/>
              <a:t>burim</a:t>
            </a:r>
            <a:endParaRPr lang="en-US" dirty="0" smtClean="0"/>
          </a:p>
          <a:p>
            <a:r>
              <a:rPr lang="en-US" dirty="0" smtClean="0"/>
              <a:t>IP </a:t>
            </a:r>
            <a:r>
              <a:rPr lang="en-US" dirty="0" err="1" smtClean="0"/>
              <a:t>destinacion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429000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Headeri</a:t>
            </a:r>
            <a:r>
              <a:rPr lang="en-US" b="1" dirty="0" smtClean="0"/>
              <a:t>  IP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495800"/>
            <a:ext cx="701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Fushat</a:t>
            </a:r>
            <a:r>
              <a:rPr lang="en-US" dirty="0" smtClean="0"/>
              <a:t> e </a:t>
            </a:r>
            <a:r>
              <a:rPr lang="en-US" dirty="0" err="1" smtClean="0"/>
              <a:t>Headerit</a:t>
            </a:r>
            <a:r>
              <a:rPr lang="en-US" dirty="0" smtClean="0"/>
              <a:t> IP</a:t>
            </a:r>
            <a:endParaRPr lang="en-US" dirty="0"/>
          </a:p>
        </p:txBody>
      </p:sp>
      <p:pic>
        <p:nvPicPr>
          <p:cNvPr id="4" name="Content Placeholder 3" descr="Description: ip-header-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365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81600" y="2133600"/>
            <a:ext cx="407996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Adresimi</a:t>
            </a:r>
            <a:r>
              <a:rPr lang="en-US" b="1" dirty="0" smtClean="0"/>
              <a:t> </a:t>
            </a:r>
            <a:r>
              <a:rPr lang="en-US" b="1" dirty="0" err="1" smtClean="0"/>
              <a:t>Logjik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Kalimi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paketave</a:t>
            </a:r>
            <a:r>
              <a:rPr lang="en-US" dirty="0" smtClean="0"/>
              <a:t> ne </a:t>
            </a:r>
            <a:r>
              <a:rPr lang="en-US" dirty="0" err="1" smtClean="0"/>
              <a:t>rrjete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Ndermjetme</a:t>
            </a:r>
            <a:r>
              <a:rPr lang="en-US" dirty="0" smtClean="0"/>
              <a:t> </a:t>
            </a:r>
            <a:r>
              <a:rPr lang="en-US" dirty="0" err="1" smtClean="0"/>
              <a:t>derisa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mberrijme</a:t>
            </a:r>
            <a:r>
              <a:rPr lang="en-US" dirty="0" smtClean="0"/>
              <a:t> ne </a:t>
            </a:r>
          </a:p>
          <a:p>
            <a:r>
              <a:rPr lang="en-US" dirty="0" err="1" smtClean="0"/>
              <a:t>Destincacion</a:t>
            </a:r>
            <a:r>
              <a:rPr lang="en-US" dirty="0" smtClean="0"/>
              <a:t>....</a:t>
            </a:r>
          </a:p>
          <a:p>
            <a:r>
              <a:rPr lang="en-US" dirty="0" smtClean="0"/>
              <a:t>A</a:t>
            </a:r>
          </a:p>
          <a:p>
            <a:r>
              <a:rPr lang="en-US" dirty="0" err="1" smtClean="0"/>
              <a:t>dresim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global—</a:t>
            </a:r>
            <a:r>
              <a:rPr lang="en-US" dirty="0" err="1" smtClean="0"/>
              <a:t>adresim</a:t>
            </a:r>
            <a:r>
              <a:rPr lang="en-US" dirty="0" smtClean="0"/>
              <a:t> </a:t>
            </a:r>
            <a:r>
              <a:rPr lang="en-US" dirty="0" err="1" smtClean="0"/>
              <a:t>logjik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Adresa</a:t>
            </a:r>
            <a:r>
              <a:rPr lang="en-US" b="1" dirty="0" smtClean="0"/>
              <a:t> IP (IPv4)---32 bit</a:t>
            </a:r>
          </a:p>
          <a:p>
            <a:r>
              <a:rPr lang="en-US" b="1" dirty="0" smtClean="0"/>
              <a:t>  </a:t>
            </a:r>
            <a:r>
              <a:rPr lang="en-US" b="1" dirty="0" err="1" smtClean="0"/>
              <a:t>Unike</a:t>
            </a:r>
            <a:r>
              <a:rPr lang="en-US" b="1" dirty="0" smtClean="0"/>
              <a:t> = </a:t>
            </a:r>
            <a:r>
              <a:rPr lang="en-US" b="1" dirty="0" err="1" smtClean="0"/>
              <a:t>Identifion</a:t>
            </a:r>
            <a:r>
              <a:rPr lang="en-US" b="1" dirty="0" smtClean="0"/>
              <a:t> </a:t>
            </a:r>
            <a:r>
              <a:rPr lang="en-US" b="1" dirty="0" err="1" smtClean="0"/>
              <a:t>nje</a:t>
            </a:r>
            <a:r>
              <a:rPr lang="en-US" b="1" dirty="0" smtClean="0"/>
              <a:t> host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Vetem</a:t>
            </a:r>
            <a:r>
              <a:rPr lang="en-US" b="1" dirty="0" smtClean="0"/>
              <a:t> ne </a:t>
            </a:r>
            <a:r>
              <a:rPr lang="en-US" b="1" dirty="0" err="1" smtClean="0"/>
              <a:t>rrjet</a:t>
            </a:r>
            <a:r>
              <a:rPr lang="en-US" b="1" dirty="0" smtClean="0"/>
              <a:t> ne </a:t>
            </a:r>
            <a:r>
              <a:rPr lang="en-US" b="1" dirty="0" err="1" smtClean="0"/>
              <a:t>nje</a:t>
            </a:r>
            <a:r>
              <a:rPr lang="en-US" b="1" dirty="0" smtClean="0"/>
              <a:t> moment </a:t>
            </a:r>
          </a:p>
          <a:p>
            <a:r>
              <a:rPr lang="en-US" b="1" dirty="0" err="1" smtClean="0"/>
              <a:t>Kohor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Nje</a:t>
            </a:r>
            <a:r>
              <a:rPr lang="en-US" b="1" dirty="0" smtClean="0"/>
              <a:t> IP </a:t>
            </a:r>
            <a:r>
              <a:rPr lang="en-US" b="1" dirty="0" err="1" smtClean="0"/>
              <a:t>adrese</a:t>
            </a:r>
            <a:r>
              <a:rPr lang="en-US" b="1" dirty="0" smtClean="0"/>
              <a:t> me </a:t>
            </a:r>
            <a:r>
              <a:rPr lang="en-US" b="1" dirty="0" err="1" smtClean="0"/>
              <a:t>nje</a:t>
            </a:r>
            <a:r>
              <a:rPr lang="en-US" b="1" dirty="0" smtClean="0"/>
              <a:t> </a:t>
            </a:r>
            <a:r>
              <a:rPr lang="en-US" b="1" dirty="0" err="1" smtClean="0"/>
              <a:t>pajisje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Pergjithmone</a:t>
            </a:r>
            <a:r>
              <a:rPr lang="en-US" b="1" dirty="0" smtClean="0"/>
              <a:t>????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153400" cy="6169152"/>
          </a:xfrm>
        </p:spPr>
        <p:txBody>
          <a:bodyPr/>
          <a:lstStyle/>
          <a:p>
            <a:r>
              <a:rPr lang="en-US" dirty="0" err="1" smtClean="0"/>
              <a:t>Hapesira</a:t>
            </a:r>
            <a:r>
              <a:rPr lang="en-US" dirty="0" smtClean="0"/>
              <a:t> e </a:t>
            </a:r>
            <a:r>
              <a:rPr lang="en-US" dirty="0" err="1" smtClean="0"/>
              <a:t>adresimit</a:t>
            </a:r>
            <a:r>
              <a:rPr lang="en-US" dirty="0" smtClean="0"/>
              <a:t>- N bit </a:t>
            </a:r>
            <a:r>
              <a:rPr lang="en-US" dirty="0" err="1" smtClean="0"/>
              <a:t>adresa—hapesira</a:t>
            </a:r>
            <a:r>
              <a:rPr lang="en-US" dirty="0" smtClean="0"/>
              <a:t> e </a:t>
            </a:r>
            <a:r>
              <a:rPr lang="en-US" dirty="0" err="1" smtClean="0"/>
              <a:t>adresimit</a:t>
            </a:r>
            <a:r>
              <a:rPr lang="en-US" dirty="0" smtClean="0"/>
              <a:t> ----???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ka </a:t>
            </a:r>
            <a:r>
              <a:rPr lang="en-US" dirty="0" err="1" smtClean="0"/>
              <a:t>rrjedhje</a:t>
            </a:r>
            <a:r>
              <a:rPr lang="en-US" dirty="0" smtClean="0"/>
              <a:t>/ </a:t>
            </a:r>
            <a:r>
              <a:rPr lang="en-US" dirty="0" err="1" smtClean="0"/>
              <a:t>kufizime</a:t>
            </a:r>
            <a:r>
              <a:rPr lang="en-US" dirty="0" smtClean="0"/>
              <a:t>??</a:t>
            </a:r>
          </a:p>
          <a:p>
            <a:r>
              <a:rPr lang="en-US" dirty="0" smtClean="0"/>
              <a:t>Format e </a:t>
            </a:r>
            <a:r>
              <a:rPr lang="en-US" dirty="0" err="1" smtClean="0"/>
              <a:t>shprehjes</a:t>
            </a:r>
            <a:r>
              <a:rPr lang="en-US" dirty="0" smtClean="0"/>
              <a:t> se </a:t>
            </a:r>
            <a:r>
              <a:rPr lang="en-US" dirty="0" err="1" smtClean="0"/>
              <a:t>adreses</a:t>
            </a:r>
            <a:r>
              <a:rPr lang="en-US" dirty="0" smtClean="0"/>
              <a:t> IP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Klasat</a:t>
            </a:r>
            <a:r>
              <a:rPr lang="en-US" dirty="0" smtClean="0"/>
              <a:t> e </a:t>
            </a:r>
            <a:r>
              <a:rPr lang="en-US" dirty="0" err="1" smtClean="0"/>
              <a:t>adresave</a:t>
            </a:r>
            <a:r>
              <a:rPr lang="en-US" dirty="0" smtClean="0"/>
              <a:t> IP—5 </a:t>
            </a:r>
            <a:r>
              <a:rPr lang="en-US" dirty="0" err="1" smtClean="0"/>
              <a:t>rangje</a:t>
            </a:r>
            <a:r>
              <a:rPr lang="en-US" dirty="0" smtClean="0"/>
              <a:t> </a:t>
            </a:r>
            <a:r>
              <a:rPr lang="en-US" dirty="0" err="1" smtClean="0"/>
              <a:t>numrash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510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95800"/>
            <a:ext cx="533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05800" cy="6092952"/>
          </a:xfrm>
        </p:spPr>
        <p:txBody>
          <a:bodyPr/>
          <a:lstStyle/>
          <a:p>
            <a:r>
              <a:rPr lang="sq-AL" b="1" dirty="0" smtClean="0"/>
              <a:t>Network ID dhe Nyjet ID </a:t>
            </a:r>
            <a:r>
              <a:rPr lang="en-US" b="1" dirty="0" err="1" smtClean="0"/>
              <a:t>tek</a:t>
            </a:r>
            <a:r>
              <a:rPr lang="en-US" b="1" dirty="0" smtClean="0"/>
              <a:t> </a:t>
            </a:r>
            <a:r>
              <a:rPr lang="en-US" b="1" dirty="0" err="1" smtClean="0"/>
              <a:t>adresa</a:t>
            </a:r>
            <a:r>
              <a:rPr lang="en-US" b="1" dirty="0" smtClean="0"/>
              <a:t> IP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6629399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Adresat</a:t>
            </a:r>
            <a:r>
              <a:rPr lang="en-US" dirty="0" smtClean="0"/>
              <a:t> IP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evitohen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perdorimi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00200"/>
          <a:ext cx="7391400" cy="4572000"/>
        </p:xfrm>
        <a:graphic>
          <a:graphicData uri="http://schemas.openxmlformats.org/drawingml/2006/table">
            <a:tbl>
              <a:tblPr/>
              <a:tblGrid>
                <a:gridCol w="2611271"/>
                <a:gridCol w="47385"/>
                <a:gridCol w="4732744"/>
              </a:tblGrid>
              <a:tr h="3044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000">
                          <a:latin typeface="Times New Roman"/>
                          <a:ea typeface="Times New Roman"/>
                          <a:cs typeface="Times New Roman"/>
                        </a:rPr>
                        <a:t>Addresa IP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000">
                          <a:latin typeface="Times New Roman"/>
                          <a:ea typeface="Times New Roman"/>
                          <a:cs typeface="Times New Roman"/>
                        </a:rPr>
                        <a:t>Funksioni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Network 0.0.0.0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I referohet ruterit default. Ky ruter perdoret për të lehtesuar perdorimin e tabelave të rutimit, qe permajne adresat IP.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Network 127.0.0.0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Rezervohet për Loopback. Adresa 127.0.0.1 shpesh perdoret për të referuar hostin lokal. Duke perdorur kete adrese aplikacionet mund të adresojne një host lokal sikur ai të ishte ne distance.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latin typeface="Times New Roman"/>
                          <a:ea typeface="Times New Roman"/>
                          <a:cs typeface="Times New Roman"/>
                        </a:rPr>
                        <a:t>Adresat IP me të gjitha bitet e hostit zero. (Adresat e rrjetit) për shembull 192.168.0.0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I Referohen rrjetit perkates. për 192.168.0.0 mund të perdoret për të identifikuar rrjetin 192.168.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8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latin typeface="Times New Roman"/>
                          <a:ea typeface="Times New Roman"/>
                          <a:cs typeface="Times New Roman"/>
                        </a:rPr>
                        <a:t>Adresat IP me të gjitha bitet e hostit 1 (Broadcasti i një nenrrjeti/rrjeti) për 192.168.255.255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Adresat IP me të gjitha bitet e hosti 1 jane adresa broadcast dhe nuk duhet të perdoren.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Disa shembuj: 125.255.255.255 (klasa A) , 190.30.255.255 (klasa B), 203.31.218.255 (klasa C).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52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latin typeface="Times New Roman"/>
                          <a:ea typeface="Times New Roman"/>
                          <a:cs typeface="Times New Roman"/>
                        </a:rPr>
                        <a:t>Adresa IP me të gjitha bitet 1 (është broadcasti i rrjetit) për shembull 255.255.255.255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dirty="0">
                          <a:latin typeface="Times New Roman"/>
                          <a:ea typeface="Times New Roman"/>
                          <a:cs typeface="Times New Roman"/>
                        </a:rPr>
                        <a:t>Adresa IP me të gjitha bitet 1 është një adrese broadcast dhe nuk duhet të perdoret. Paketat nga kjo adrese i destinohen të gjitha nyjeve të rrjetit.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077200" cy="5940552"/>
          </a:xfrm>
        </p:spPr>
        <p:txBody>
          <a:bodyPr/>
          <a:lstStyle/>
          <a:p>
            <a:r>
              <a:rPr lang="en-US" b="1" dirty="0" err="1" smtClean="0"/>
              <a:t>Subnetting</a:t>
            </a:r>
            <a:endParaRPr lang="en-US" b="1" dirty="0" smtClean="0"/>
          </a:p>
          <a:p>
            <a:r>
              <a:rPr lang="en-US" dirty="0" err="1" smtClean="0"/>
              <a:t>Ndarja</a:t>
            </a:r>
            <a:r>
              <a:rPr lang="en-US" dirty="0" smtClean="0"/>
              <a:t> e </a:t>
            </a:r>
            <a:r>
              <a:rPr lang="en-US" dirty="0" err="1" smtClean="0"/>
              <a:t>rrjetit</a:t>
            </a:r>
            <a:r>
              <a:rPr lang="en-US" dirty="0" smtClean="0"/>
              <a:t> ne </a:t>
            </a:r>
            <a:r>
              <a:rPr lang="en-US" dirty="0" err="1" smtClean="0"/>
              <a:t>pjese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Aq</a:t>
            </a:r>
            <a:r>
              <a:rPr lang="en-US" dirty="0" smtClean="0"/>
              <a:t> </a:t>
            </a:r>
            <a:r>
              <a:rPr lang="en-US" dirty="0" err="1" smtClean="0"/>
              <a:t>nenrrjete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nevojshme</a:t>
            </a:r>
            <a:endParaRPr lang="en-US" dirty="0" smtClean="0"/>
          </a:p>
          <a:p>
            <a:r>
              <a:rPr lang="en-US" dirty="0" err="1" smtClean="0"/>
              <a:t>Subnetmaska</a:t>
            </a:r>
            <a:r>
              <a:rPr lang="en-US" dirty="0" smtClean="0"/>
              <a:t> </a:t>
            </a:r>
            <a:r>
              <a:rPr lang="en-US" dirty="0" err="1" smtClean="0"/>
              <a:t>percakton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ndarjen</a:t>
            </a:r>
            <a:endParaRPr lang="en-US" dirty="0" smtClean="0"/>
          </a:p>
          <a:p>
            <a:r>
              <a:rPr lang="en-US" b="1" dirty="0" err="1" smtClean="0"/>
              <a:t>Supernetting</a:t>
            </a:r>
            <a:endParaRPr lang="en-US" b="1" dirty="0" smtClean="0"/>
          </a:p>
          <a:p>
            <a:r>
              <a:rPr lang="en-US" dirty="0" err="1" smtClean="0"/>
              <a:t>Zgjidhje</a:t>
            </a:r>
            <a:r>
              <a:rPr lang="en-US" dirty="0" smtClean="0"/>
              <a:t> per </a:t>
            </a:r>
            <a:r>
              <a:rPr lang="en-US" dirty="0" err="1" smtClean="0"/>
              <a:t>blloqe</a:t>
            </a:r>
            <a:r>
              <a:rPr lang="en-US" dirty="0" smtClean="0"/>
              <a:t> </a:t>
            </a:r>
            <a:r>
              <a:rPr lang="en-US" dirty="0" err="1" smtClean="0"/>
              <a:t>adresash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kenaq</a:t>
            </a:r>
            <a:r>
              <a:rPr lang="en-US" dirty="0" smtClean="0"/>
              <a:t> </a:t>
            </a:r>
            <a:r>
              <a:rPr lang="en-US" dirty="0" err="1" smtClean="0"/>
              <a:t>klasa</a:t>
            </a:r>
            <a:r>
              <a:rPr lang="en-US" dirty="0" smtClean="0"/>
              <a:t> C</a:t>
            </a:r>
          </a:p>
          <a:p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rrjete</a:t>
            </a:r>
            <a:r>
              <a:rPr lang="en-US" dirty="0" smtClean="0"/>
              <a:t> </a:t>
            </a:r>
            <a:r>
              <a:rPr lang="en-US" dirty="0" err="1" smtClean="0"/>
              <a:t>kombinohen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varg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adresash</a:t>
            </a:r>
            <a:endParaRPr lang="en-US" dirty="0" smtClean="0"/>
          </a:p>
          <a:p>
            <a:r>
              <a:rPr lang="en-US" b="1" dirty="0" err="1" smtClean="0"/>
              <a:t>SubnetMaska</a:t>
            </a:r>
            <a:endParaRPr lang="en-US" b="1" dirty="0" smtClean="0"/>
          </a:p>
          <a:p>
            <a:r>
              <a:rPr lang="en-US" dirty="0" err="1" smtClean="0"/>
              <a:t>Infor</a:t>
            </a:r>
            <a:r>
              <a:rPr lang="en-US" dirty="0" err="1" smtClean="0"/>
              <a:t>macion</a:t>
            </a:r>
            <a:r>
              <a:rPr lang="en-US" dirty="0" smtClean="0"/>
              <a:t> per ID e </a:t>
            </a:r>
            <a:r>
              <a:rPr lang="en-US" dirty="0" err="1" smtClean="0"/>
              <a:t>rrjetit</a:t>
            </a:r>
            <a:endParaRPr lang="en-US" dirty="0" smtClean="0"/>
          </a:p>
          <a:p>
            <a:r>
              <a:rPr lang="sq-AL" b="1" dirty="0" smtClean="0"/>
              <a:t>Adresimi pa </a:t>
            </a:r>
            <a:r>
              <a:rPr lang="sq-AL" b="1" dirty="0" smtClean="0"/>
              <a:t>Klasë</a:t>
            </a:r>
            <a:endParaRPr lang="en-US" b="1" dirty="0" smtClean="0"/>
          </a:p>
          <a:p>
            <a:r>
              <a:rPr lang="sq-AL" dirty="0" smtClean="0"/>
              <a:t>Adresimi sipas klasave tashmë është zëvendësuar me adresimin pa klasa.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Blloqet</a:t>
            </a:r>
            <a:r>
              <a:rPr lang="en-US" dirty="0" smtClean="0"/>
              <a:t> e </a:t>
            </a:r>
            <a:r>
              <a:rPr lang="en-US" dirty="0" err="1" smtClean="0"/>
              <a:t>adresave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873752"/>
          </a:xfrm>
        </p:spPr>
        <p:txBody>
          <a:bodyPr/>
          <a:lstStyle/>
          <a:p>
            <a:r>
              <a:rPr lang="sq-AL" dirty="0" smtClean="0"/>
              <a:t>Madhësia e bllokut (numri i adresave) ndryshon në bazë të natyrës dhe madhësisë së subjektit. </a:t>
            </a:r>
            <a:endParaRPr lang="en-US" dirty="0" smtClean="0"/>
          </a:p>
          <a:p>
            <a:r>
              <a:rPr lang="sq-AL" dirty="0" smtClean="0"/>
              <a:t>Autoritetet e Internet  imponojnë tre kufizime në blloqet e adresave pa klasa: </a:t>
            </a:r>
            <a:endParaRPr lang="en-US" dirty="0" smtClean="0"/>
          </a:p>
          <a:p>
            <a:pPr lvl="0"/>
            <a:r>
              <a:rPr lang="en-GB" dirty="0" err="1" smtClean="0"/>
              <a:t>Adresat</a:t>
            </a:r>
            <a:r>
              <a:rPr lang="en-GB" dirty="0" smtClean="0"/>
              <a:t> </a:t>
            </a:r>
            <a:r>
              <a:rPr lang="en-GB" dirty="0" err="1" smtClean="0"/>
              <a:t>në</a:t>
            </a:r>
            <a:r>
              <a:rPr lang="en-GB" dirty="0" smtClean="0"/>
              <a:t> </a:t>
            </a:r>
            <a:r>
              <a:rPr lang="en-GB" dirty="0" err="1" smtClean="0"/>
              <a:t>një</a:t>
            </a:r>
            <a:r>
              <a:rPr lang="en-GB" dirty="0" smtClean="0"/>
              <a:t> </a:t>
            </a:r>
            <a:r>
              <a:rPr lang="en-GB" dirty="0" err="1" smtClean="0"/>
              <a:t>bllok</a:t>
            </a:r>
            <a:r>
              <a:rPr lang="en-GB" dirty="0" smtClean="0"/>
              <a:t> 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jenë</a:t>
            </a:r>
            <a:r>
              <a:rPr lang="en-GB" dirty="0" smtClean="0"/>
              <a:t> </a:t>
            </a:r>
            <a:r>
              <a:rPr lang="en-GB" dirty="0" err="1" smtClean="0"/>
              <a:t>afër</a:t>
            </a:r>
            <a:r>
              <a:rPr lang="en-GB" dirty="0" smtClean="0"/>
              <a:t>, </a:t>
            </a:r>
            <a:r>
              <a:rPr lang="en-GB" dirty="0" err="1" smtClean="0"/>
              <a:t>njëra</a:t>
            </a:r>
            <a:r>
              <a:rPr lang="en-GB" dirty="0" smtClean="0"/>
              <a:t> pas </a:t>
            </a:r>
            <a:r>
              <a:rPr lang="en-GB" dirty="0" err="1" smtClean="0"/>
              <a:t>tjetrës</a:t>
            </a:r>
            <a:r>
              <a:rPr lang="en-GB" dirty="0" smtClean="0"/>
              <a:t>.</a:t>
            </a:r>
            <a:endParaRPr lang="en-US" dirty="0" smtClean="0"/>
          </a:p>
          <a:p>
            <a:pPr lvl="0"/>
            <a:r>
              <a:rPr lang="en-GB" dirty="0" err="1" smtClean="0"/>
              <a:t>Numri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 </a:t>
            </a:r>
            <a:r>
              <a:rPr lang="en-GB" dirty="0" err="1" smtClean="0"/>
              <a:t>adresave</a:t>
            </a:r>
            <a:r>
              <a:rPr lang="en-GB" dirty="0" smtClean="0"/>
              <a:t> </a:t>
            </a:r>
            <a:r>
              <a:rPr lang="en-GB" dirty="0" err="1" smtClean="0"/>
              <a:t>në</a:t>
            </a:r>
            <a:r>
              <a:rPr lang="en-GB" dirty="0" smtClean="0"/>
              <a:t> </a:t>
            </a:r>
            <a:r>
              <a:rPr lang="en-GB" dirty="0" err="1" smtClean="0"/>
              <a:t>bllok</a:t>
            </a:r>
            <a:r>
              <a:rPr lang="en-GB" dirty="0" smtClean="0"/>
              <a:t> 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jetë</a:t>
            </a:r>
            <a:r>
              <a:rPr lang="en-GB" dirty="0" smtClean="0"/>
              <a:t> </a:t>
            </a:r>
            <a:r>
              <a:rPr lang="en-GB" dirty="0" err="1" smtClean="0"/>
              <a:t>fuqi</a:t>
            </a:r>
            <a:r>
              <a:rPr lang="en-GB" dirty="0" smtClean="0"/>
              <a:t> e 2 (1, 2, 4, 8 ....).</a:t>
            </a:r>
            <a:endParaRPr lang="en-US" dirty="0" smtClean="0"/>
          </a:p>
          <a:p>
            <a:pPr lvl="0"/>
            <a:r>
              <a:rPr lang="en-GB" dirty="0" err="1" smtClean="0"/>
              <a:t>Adresa</a:t>
            </a:r>
            <a:r>
              <a:rPr lang="en-GB" dirty="0" smtClean="0"/>
              <a:t> e </a:t>
            </a:r>
            <a:r>
              <a:rPr lang="en-GB" dirty="0" err="1" smtClean="0"/>
              <a:t>parë</a:t>
            </a:r>
            <a:r>
              <a:rPr lang="en-GB" dirty="0" smtClean="0"/>
              <a:t> </a:t>
            </a:r>
            <a:r>
              <a:rPr lang="en-GB" dirty="0" err="1" smtClean="0"/>
              <a:t>duhet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jetë</a:t>
            </a:r>
            <a:r>
              <a:rPr lang="en-GB" dirty="0" smtClean="0"/>
              <a:t> e </a:t>
            </a:r>
            <a:r>
              <a:rPr lang="en-GB" dirty="0" err="1" smtClean="0"/>
              <a:t>plotpjesëtueshme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 </a:t>
            </a:r>
            <a:r>
              <a:rPr lang="en-GB" dirty="0" err="1" smtClean="0"/>
              <a:t>numri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adresave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547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Leksion 3</vt:lpstr>
      <vt:lpstr>Ceshtje:</vt:lpstr>
      <vt:lpstr> Protokolli IP </vt:lpstr>
      <vt:lpstr>Fushat e Headerit IP</vt:lpstr>
      <vt:lpstr>Slide 5</vt:lpstr>
      <vt:lpstr>Slide 6</vt:lpstr>
      <vt:lpstr>Adresat IP qe evitohen nga perdorimi</vt:lpstr>
      <vt:lpstr>Slide 8</vt:lpstr>
      <vt:lpstr>Blloqet e adresave</vt:lpstr>
      <vt:lpstr>Subnet Maska </vt:lpstr>
      <vt:lpstr>Slide 11</vt:lpstr>
      <vt:lpstr>Nenrrjetat dhe hostet e tyre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Leksion 3</dc:title>
  <dc:creator>lushi</dc:creator>
  <cp:lastModifiedBy>lushi</cp:lastModifiedBy>
  <cp:revision>20</cp:revision>
  <dcterms:created xsi:type="dcterms:W3CDTF">2006-08-16T00:00:00Z</dcterms:created>
  <dcterms:modified xsi:type="dcterms:W3CDTF">2018-11-06T19:27:54Z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C73F4EB5-3FFE-45BC-9131-1465E2016B5B</vt:lpwstr>
  </property>
  <property fmtid="{D5CDD505-2E9C-101B-9397-08002B2CF9AE}" pid="3" name="ArticulatePath">
    <vt:lpwstr>Rrjeta 2-Leksion 3</vt:lpwstr>
  </property>
</Properties>
</file>