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2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Rrjeta</a:t>
            </a:r>
            <a:r>
              <a:rPr lang="en-US" dirty="0" smtClean="0"/>
              <a:t> </a:t>
            </a:r>
            <a:r>
              <a:rPr lang="en-US" dirty="0" err="1" smtClean="0"/>
              <a:t>Kompjuterike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Leksioni</a:t>
            </a:r>
            <a:r>
              <a:rPr lang="en-US" dirty="0" smtClean="0"/>
              <a:t> 5-6</a:t>
            </a:r>
          </a:p>
          <a:p>
            <a:r>
              <a:rPr lang="en-US" dirty="0" err="1" smtClean="0"/>
              <a:t>Frida</a:t>
            </a:r>
            <a:r>
              <a:rPr lang="en-US" dirty="0" smtClean="0"/>
              <a:t> GJERMENI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sq-AL" b="1" dirty="0" smtClean="0"/>
              <a:t>Posta e elektronike “</a:t>
            </a:r>
            <a:r>
              <a:rPr lang="de-DE" b="1" dirty="0" smtClean="0"/>
              <a:t>E-Mail</a:t>
            </a:r>
            <a:r>
              <a:rPr lang="sq-AL" b="1" dirty="0" smtClean="0"/>
              <a:t>”</a:t>
            </a:r>
            <a:r>
              <a:rPr lang="sq-AL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305800" cy="5635752"/>
          </a:xfrm>
        </p:spPr>
        <p:txBody>
          <a:bodyPr/>
          <a:lstStyle/>
          <a:p>
            <a:pPr algn="ctr">
              <a:buNone/>
            </a:pPr>
            <a:r>
              <a:rPr lang="de-DE" b="1" dirty="0" smtClean="0"/>
              <a:t>Avantazhet</a:t>
            </a:r>
            <a:r>
              <a:rPr lang="de-DE" dirty="0" smtClean="0"/>
              <a:t> </a:t>
            </a:r>
            <a:r>
              <a:rPr lang="de-DE" dirty="0" smtClean="0"/>
              <a:t>:</a:t>
            </a:r>
          </a:p>
          <a:p>
            <a:r>
              <a:rPr lang="de-DE" dirty="0" smtClean="0"/>
              <a:t>D</a:t>
            </a:r>
            <a:r>
              <a:rPr lang="de-DE" b="1" dirty="0" smtClean="0"/>
              <a:t>ërgimi është i </a:t>
            </a:r>
            <a:r>
              <a:rPr lang="de-DE" b="1" dirty="0" smtClean="0"/>
              <a:t>shpejt</a:t>
            </a:r>
          </a:p>
          <a:p>
            <a:r>
              <a:rPr lang="de-DE" b="1" dirty="0" smtClean="0"/>
              <a:t>Është e </a:t>
            </a:r>
            <a:r>
              <a:rPr lang="de-DE" b="1" dirty="0" smtClean="0"/>
              <a:t>lirë</a:t>
            </a:r>
          </a:p>
          <a:p>
            <a:r>
              <a:rPr lang="de-DE" b="1" dirty="0" smtClean="0"/>
              <a:t>Është shumë e rehatshme </a:t>
            </a:r>
            <a:endParaRPr lang="de-DE" b="1" dirty="0" smtClean="0"/>
          </a:p>
          <a:p>
            <a:endParaRPr lang="en-US" dirty="0"/>
          </a:p>
        </p:txBody>
      </p:sp>
      <p:pic>
        <p:nvPicPr>
          <p:cNvPr id="4" name="Picture 3" descr="Fig: A High-level view of the Internet E-mail Syste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90800"/>
            <a:ext cx="7162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55626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b="1" dirty="0" smtClean="0"/>
              <a:t>një pamje e nivelit të lartë e sistemit të e-mail të internetit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10600" cy="6169025"/>
          </a:xfrm>
        </p:spPr>
        <p:txBody>
          <a:bodyPr/>
          <a:lstStyle/>
          <a:p>
            <a:r>
              <a:rPr lang="sq-AL" dirty="0" smtClean="0"/>
              <a:t>Mail server i Alice duhet të merret me dështimet në mail serverin e </a:t>
            </a:r>
            <a:r>
              <a:rPr lang="sq-AL" dirty="0" smtClean="0"/>
              <a:t>Bobit</a:t>
            </a:r>
            <a:endParaRPr lang="en-US" dirty="0" smtClean="0"/>
          </a:p>
          <a:p>
            <a:r>
              <a:rPr lang="sq-AL" dirty="0" smtClean="0"/>
              <a:t>Në qoftë se serveri i Alice nuk mund të dorëzojë mail tek serveri i Bobit, serveri Alice mban mesazhin  në një radhë të mesazheve (Drafts) dhe përpiqet të dërgojë mesazhin më vonë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b="1" dirty="0" smtClean="0"/>
              <a:t>Reattempts</a:t>
            </a:r>
            <a:r>
              <a:rPr lang="sq-AL" dirty="0" smtClean="0"/>
              <a:t> shpesh kryhen  çdo 30 minuta apo më shumë: </a:t>
            </a:r>
            <a:endParaRPr lang="en-US" dirty="0" smtClean="0"/>
          </a:p>
          <a:p>
            <a:r>
              <a:rPr lang="sq-AL" dirty="0" smtClean="0"/>
              <a:t>nëse </a:t>
            </a:r>
            <a:r>
              <a:rPr lang="sq-AL" dirty="0" smtClean="0"/>
              <a:t>nuk ka sukses pas disa ditësh, serveri heq mesazhin dhe njofton dërguesin (Alice) me një e-mail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SMTP është një aplikacion parësor, protokoll për postë elektronike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SMTP transferon mesazhet nga serveri i dërguesit tek mail serveri i pranuesit.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g: Send E-mail: Alice sends message to BOB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305800" cy="353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52855"/>
            <a:ext cx="91440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0" algn="l"/>
              </a:tabLst>
            </a:pP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Alice i kërkon agjent përdoruesit të saj për e-mail, i ofron Bobit e-mail adresën (për shembull, bob-someschool.edu), shkruan një mesazh, dhe udhëzon agjent përdoruesin për ta dërguar mesazhin.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0" algn="l"/>
              </a:tabLst>
            </a:pP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Agjent përdoruesi i Alices dërgon mesazh te mail serveri i saj, ku është vendosur në një radhë mesazhesh.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0" algn="l"/>
              </a:tabLst>
            </a:pP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 e klientit të SMTP kandidon në mail server të Alices, ku sheh mesazhin në radhë mesazhesh. Hap një lidhje TCP për një SMTP server, kandidon në mail server të Bob-it.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 smtClean="0"/>
              <a:t>Pas </a:t>
            </a:r>
            <a:r>
              <a:rPr lang="en-GB" sz="1600" dirty="0" err="1" smtClean="0"/>
              <a:t>disa</a:t>
            </a:r>
            <a:r>
              <a:rPr lang="en-GB" sz="1600" dirty="0" smtClean="0"/>
              <a:t> </a:t>
            </a:r>
            <a:r>
              <a:rPr lang="en-GB" sz="1600" dirty="0" err="1" smtClean="0"/>
              <a:t>ritualeve</a:t>
            </a:r>
            <a:r>
              <a:rPr lang="en-GB" sz="1600" dirty="0" smtClean="0"/>
              <a:t> </a:t>
            </a:r>
            <a:r>
              <a:rPr lang="en-GB" sz="1600" dirty="0" err="1" smtClean="0"/>
              <a:t>fillestare</a:t>
            </a:r>
            <a:r>
              <a:rPr lang="en-GB" sz="1600" dirty="0" smtClean="0"/>
              <a:t> SMTP, </a:t>
            </a:r>
            <a:r>
              <a:rPr lang="en-GB" sz="1600" dirty="0" err="1" smtClean="0"/>
              <a:t>ana</a:t>
            </a:r>
            <a:r>
              <a:rPr lang="en-GB" sz="1600" dirty="0" smtClean="0"/>
              <a:t> e </a:t>
            </a:r>
            <a:r>
              <a:rPr lang="en-GB" sz="1600" dirty="0" err="1" smtClean="0"/>
              <a:t>klientit</a:t>
            </a:r>
            <a:r>
              <a:rPr lang="en-GB" sz="1600" dirty="0" smtClean="0"/>
              <a:t> SMTP </a:t>
            </a:r>
            <a:r>
              <a:rPr lang="en-GB" sz="1600" dirty="0" err="1" smtClean="0"/>
              <a:t>dërgon</a:t>
            </a:r>
            <a:r>
              <a:rPr lang="en-GB" sz="1600" dirty="0" smtClean="0"/>
              <a:t> </a:t>
            </a:r>
            <a:r>
              <a:rPr lang="en-GB" sz="1600" dirty="0" err="1" smtClean="0"/>
              <a:t>Alises</a:t>
            </a:r>
            <a:r>
              <a:rPr lang="en-GB" sz="1600" dirty="0" smtClean="0"/>
              <a:t> </a:t>
            </a:r>
            <a:r>
              <a:rPr lang="en-GB" sz="1600" dirty="0" err="1" smtClean="0"/>
              <a:t>mesazhin</a:t>
            </a:r>
            <a:r>
              <a:rPr lang="en-GB" sz="1600" dirty="0" smtClean="0"/>
              <a:t> </a:t>
            </a:r>
            <a:r>
              <a:rPr lang="en-GB" sz="1600" dirty="0" err="1" smtClean="0"/>
              <a:t>brenda</a:t>
            </a:r>
            <a:r>
              <a:rPr lang="en-GB" sz="1600" dirty="0" smtClean="0"/>
              <a:t> </a:t>
            </a:r>
            <a:r>
              <a:rPr lang="en-GB" sz="1600" dirty="0" err="1" smtClean="0"/>
              <a:t>lidhjes</a:t>
            </a:r>
            <a:r>
              <a:rPr lang="en-GB" sz="1600" dirty="0" smtClean="0"/>
              <a:t> TCP.</a:t>
            </a:r>
            <a:endParaRPr lang="en-US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dirty="0" smtClean="0"/>
              <a:t>Te mail </a:t>
            </a:r>
            <a:r>
              <a:rPr lang="en-GB" sz="1600" dirty="0" err="1" smtClean="0"/>
              <a:t>serveri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 </a:t>
            </a:r>
            <a:r>
              <a:rPr lang="en-GB" sz="1600" dirty="0" err="1" smtClean="0"/>
              <a:t>Bobit</a:t>
            </a:r>
            <a:r>
              <a:rPr lang="en-GB" sz="1600" dirty="0" smtClean="0"/>
              <a:t>, </a:t>
            </a:r>
            <a:r>
              <a:rPr lang="en-GB" sz="1600" dirty="0" err="1" smtClean="0"/>
              <a:t>ana</a:t>
            </a:r>
            <a:r>
              <a:rPr lang="en-GB" sz="1600" dirty="0" smtClean="0"/>
              <a:t> e </a:t>
            </a:r>
            <a:r>
              <a:rPr lang="en-GB" sz="1600" dirty="0" err="1" smtClean="0"/>
              <a:t>serverit</a:t>
            </a:r>
            <a:r>
              <a:rPr lang="en-GB" sz="1600" dirty="0" smtClean="0"/>
              <a:t> SMTP e </a:t>
            </a:r>
            <a:r>
              <a:rPr lang="en-GB" sz="1600" dirty="0" err="1" smtClean="0"/>
              <a:t>merr</a:t>
            </a:r>
            <a:r>
              <a:rPr lang="en-GB" sz="1600" dirty="0" smtClean="0"/>
              <a:t> </a:t>
            </a:r>
            <a:r>
              <a:rPr lang="en-GB" sz="1600" dirty="0" err="1" smtClean="0"/>
              <a:t>mesazhin</a:t>
            </a:r>
            <a:r>
              <a:rPr lang="en-GB" sz="1600" dirty="0" smtClean="0"/>
              <a:t>. </a:t>
            </a:r>
            <a:r>
              <a:rPr lang="en-GB" sz="1600" dirty="0" err="1" smtClean="0"/>
              <a:t>Pastaj</a:t>
            </a:r>
            <a:r>
              <a:rPr lang="en-GB" sz="1600" dirty="0" smtClean="0"/>
              <a:t> mail </a:t>
            </a:r>
            <a:r>
              <a:rPr lang="en-GB" sz="1600" dirty="0" err="1" smtClean="0"/>
              <a:t>serveri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 </a:t>
            </a:r>
            <a:r>
              <a:rPr lang="en-GB" sz="1600" dirty="0" err="1" smtClean="0"/>
              <a:t>Bobit</a:t>
            </a:r>
            <a:r>
              <a:rPr lang="en-GB" sz="1600" dirty="0" smtClean="0"/>
              <a:t> </a:t>
            </a:r>
            <a:r>
              <a:rPr lang="en-GB" sz="1600" dirty="0" err="1" smtClean="0"/>
              <a:t>vendos</a:t>
            </a:r>
            <a:r>
              <a:rPr lang="en-GB" sz="1600" dirty="0" smtClean="0"/>
              <a:t> </a:t>
            </a:r>
            <a:r>
              <a:rPr lang="en-GB" sz="1600" dirty="0" err="1" smtClean="0"/>
              <a:t>mesazhin</a:t>
            </a:r>
            <a:r>
              <a:rPr lang="en-GB" sz="1600" dirty="0" smtClean="0"/>
              <a:t> ne </a:t>
            </a:r>
            <a:r>
              <a:rPr lang="en-GB" sz="1600" dirty="0" err="1" smtClean="0"/>
              <a:t>kutinë</a:t>
            </a:r>
            <a:r>
              <a:rPr lang="en-GB" sz="1600" dirty="0" smtClean="0"/>
              <a:t> </a:t>
            </a:r>
            <a:r>
              <a:rPr lang="en-GB" sz="1600" dirty="0" err="1" smtClean="0"/>
              <a:t>postare</a:t>
            </a:r>
            <a:r>
              <a:rPr lang="en-GB" sz="1600" dirty="0" smtClean="0"/>
              <a:t>.</a:t>
            </a:r>
            <a:endParaRPr lang="en-US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GB" sz="1600" dirty="0" smtClean="0"/>
              <a:t>Bob </a:t>
            </a:r>
            <a:r>
              <a:rPr lang="en-GB" sz="1600" dirty="0" err="1" smtClean="0"/>
              <a:t>i</a:t>
            </a:r>
            <a:r>
              <a:rPr lang="en-GB" sz="1600" dirty="0" smtClean="0"/>
              <a:t> </a:t>
            </a:r>
            <a:r>
              <a:rPr lang="en-GB" sz="1600" dirty="0" err="1" smtClean="0"/>
              <a:t>kërkon</a:t>
            </a:r>
            <a:r>
              <a:rPr lang="en-GB" sz="1600" dirty="0" smtClean="0"/>
              <a:t> </a:t>
            </a:r>
            <a:r>
              <a:rPr lang="en-GB" sz="1600" dirty="0" err="1" smtClean="0"/>
              <a:t>agjentit</a:t>
            </a:r>
            <a:r>
              <a:rPr lang="en-GB" sz="1600" dirty="0" smtClean="0"/>
              <a:t> </a:t>
            </a:r>
            <a:r>
              <a:rPr lang="en-GB" sz="1600" dirty="0" err="1" smtClean="0"/>
              <a:t>përdorues</a:t>
            </a:r>
            <a:r>
              <a:rPr lang="en-GB" sz="1600" dirty="0" smtClean="0"/>
              <a:t>  </a:t>
            </a:r>
            <a:r>
              <a:rPr lang="en-GB" sz="1600" dirty="0" err="1" smtClean="0"/>
              <a:t>të</a:t>
            </a:r>
            <a:r>
              <a:rPr lang="en-GB" sz="1600" dirty="0" smtClean="0"/>
              <a:t> </a:t>
            </a:r>
            <a:r>
              <a:rPr lang="en-GB" sz="1600" dirty="0" err="1" smtClean="0"/>
              <a:t>tij</a:t>
            </a:r>
            <a:r>
              <a:rPr lang="en-GB" sz="1600" dirty="0" smtClean="0"/>
              <a:t> </a:t>
            </a:r>
            <a:r>
              <a:rPr lang="en-GB" sz="1600" dirty="0" err="1" smtClean="0"/>
              <a:t>të</a:t>
            </a:r>
            <a:r>
              <a:rPr lang="en-GB" sz="1600" dirty="0" smtClean="0"/>
              <a:t> </a:t>
            </a:r>
            <a:r>
              <a:rPr lang="en-GB" sz="1600" dirty="0" err="1" smtClean="0"/>
              <a:t>lexon</a:t>
            </a:r>
            <a:r>
              <a:rPr lang="en-GB" sz="1600" dirty="0" smtClean="0"/>
              <a:t> </a:t>
            </a:r>
            <a:r>
              <a:rPr lang="en-GB" sz="1600" dirty="0" err="1" smtClean="0"/>
              <a:t>mesazhin</a:t>
            </a:r>
            <a:r>
              <a:rPr lang="en-GB" sz="1600" dirty="0" smtClean="0"/>
              <a:t> </a:t>
            </a:r>
            <a:r>
              <a:rPr lang="en-GB" sz="1600" dirty="0" err="1" smtClean="0"/>
              <a:t>në</a:t>
            </a:r>
            <a:r>
              <a:rPr lang="en-GB" sz="1600" dirty="0" smtClean="0"/>
              <a:t> </a:t>
            </a:r>
            <a:r>
              <a:rPr lang="en-GB" sz="1600" dirty="0" err="1" smtClean="0"/>
              <a:t>lehtësi</a:t>
            </a:r>
            <a:r>
              <a:rPr lang="en-GB" sz="1600" dirty="0" smtClean="0"/>
              <a:t>.</a:t>
            </a: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endParaRPr lang="en-US" sz="1600" dirty="0" smtClean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</a:tabLst>
            </a:pPr>
            <a:endParaRPr kumimoji="0" lang="sq-A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169152"/>
          </a:xfrm>
        </p:spPr>
        <p:txBody>
          <a:bodyPr>
            <a:normAutofit fontScale="92500" lnSpcReduction="20000"/>
          </a:bodyPr>
          <a:lstStyle/>
          <a:p>
            <a:r>
              <a:rPr lang="sq-AL" dirty="0" smtClean="0"/>
              <a:t>SMTP normalisht nuk përdor mail server të ndërmjetëm për dërgimin e emailave, madje edhe atëherë kur dy mail serverë janë të pozicionuar në dy skajet e kundërta të botës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lidhja TCP është lidhje e drejtpërdrejt midis </a:t>
            </a:r>
            <a:r>
              <a:rPr lang="sq-AL" dirty="0" smtClean="0"/>
              <a:t>serverëve</a:t>
            </a:r>
            <a:endParaRPr lang="en-US" dirty="0" smtClean="0"/>
          </a:p>
          <a:p>
            <a:r>
              <a:rPr lang="sq-AL" dirty="0" smtClean="0"/>
              <a:t>nëse mail serveri i Bobit është jashtë pune, atëherë mesazhi mbetet tek mail serveri i Alices dhe pret për tentimin tjetër për dërgim–mesazhi nuk zë vend në ndonjë mail server të ndërmjetëm</a:t>
            </a:r>
            <a:r>
              <a:rPr lang="sq-AL" dirty="0" smtClean="0"/>
              <a:t>.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Si </a:t>
            </a:r>
            <a:r>
              <a:rPr lang="en-US" b="1" dirty="0" err="1" smtClean="0"/>
              <a:t>vendoset</a:t>
            </a:r>
            <a:r>
              <a:rPr lang="en-US" b="1" dirty="0" smtClean="0"/>
              <a:t> </a:t>
            </a:r>
            <a:r>
              <a:rPr lang="en-US" b="1" dirty="0" err="1" smtClean="0"/>
              <a:t>lidhje</a:t>
            </a:r>
            <a:r>
              <a:rPr lang="en-US" b="1" dirty="0" smtClean="0"/>
              <a:t> SMTP?</a:t>
            </a:r>
          </a:p>
          <a:p>
            <a:r>
              <a:rPr lang="sq-AL" dirty="0" smtClean="0"/>
              <a:t>klienti SMTP (i kyçur në host mail serverin dërgues) vendosë lidhjen TCP në portin 25 me serverin SMTP (i kyçur në host mail serverin pranues</a:t>
            </a:r>
            <a:r>
              <a:rPr lang="sq-AL" dirty="0" smtClean="0"/>
              <a:t>).</a:t>
            </a:r>
            <a:endParaRPr lang="en-US" dirty="0" smtClean="0"/>
          </a:p>
          <a:p>
            <a:r>
              <a:rPr lang="sq-AL" dirty="0" smtClean="0"/>
              <a:t>Nëse serveri është jashtë pune, klienti provon përsëri më vonë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Atëherë kur kjo lidhje vendoset, serveri dhe   klienti kryejnë disa shkëmbime të shtresës së </a:t>
            </a:r>
            <a:r>
              <a:rPr lang="sq-AL" dirty="0" smtClean="0"/>
              <a:t>aplikacionit</a:t>
            </a:r>
            <a:endParaRPr lang="en-US" dirty="0" smtClean="0"/>
          </a:p>
          <a:p>
            <a:r>
              <a:rPr lang="sq-AL" dirty="0" smtClean="0"/>
              <a:t>Gjatë kësaj faze të këmbimit SMTP, klienti SMTP tregon e-mail adresën e dërguesit (personi i cili gjeneron mesazhin) dhe e-mail adresën e marrësit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Atëherë kur klienti dhe serveri SMTP të kenë prezantuar vetvehten me njëri-tjetrin, klienti e dërgon mesazhin.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/>
          <a:lstStyle/>
          <a:p>
            <a:r>
              <a:rPr lang="en-US" dirty="0" smtClean="0"/>
              <a:t>PROTOKOLLI SMTP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914400"/>
            <a:ext cx="8763000" cy="5638800"/>
          </a:xfrm>
        </p:spPr>
        <p:txBody>
          <a:bodyPr/>
          <a:lstStyle/>
          <a:p>
            <a:r>
              <a:rPr lang="sq-AL" dirty="0" smtClean="0"/>
              <a:t>Protokolli SMTP percakton se si mesazhet mail dërgohen ndërmjet hosteve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SMTP është një protokoll me lidhje të orientuar dhe përdor TCP-ne si protokoll transporti për të garantuar dorezim mesazhesh pa gabime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en-US" dirty="0" smtClean="0"/>
              <a:t>SMTP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shtresës</a:t>
            </a:r>
            <a:r>
              <a:rPr lang="en-US" dirty="0" smtClean="0"/>
              <a:t> se </a:t>
            </a:r>
            <a:r>
              <a:rPr lang="en-US" dirty="0" err="1" smtClean="0"/>
              <a:t>aplikimit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ditet</a:t>
            </a:r>
            <a:r>
              <a:rPr lang="en-US" dirty="0" smtClean="0"/>
              <a:t> e </a:t>
            </a:r>
            <a:r>
              <a:rPr lang="en-US" dirty="0" err="1" smtClean="0"/>
              <a:t>sotme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protokoll</a:t>
            </a:r>
            <a:r>
              <a:rPr lang="en-US" dirty="0" smtClean="0"/>
              <a:t>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shpesh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dergimin</a:t>
            </a:r>
            <a:r>
              <a:rPr lang="en-US" dirty="0" smtClean="0"/>
              <a:t> e </a:t>
            </a:r>
            <a:r>
              <a:rPr lang="en-US" dirty="0" err="1" smtClean="0"/>
              <a:t>maileve</a:t>
            </a:r>
            <a:r>
              <a:rPr lang="en-US" dirty="0" smtClean="0"/>
              <a:t> </a:t>
            </a:r>
            <a:r>
              <a:rPr lang="en-US" dirty="0" err="1" smtClean="0"/>
              <a:t>ndërmjet</a:t>
            </a:r>
            <a:r>
              <a:rPr lang="en-US" dirty="0" smtClean="0"/>
              <a:t> </a:t>
            </a:r>
            <a:r>
              <a:rPr lang="en-US" dirty="0" err="1" smtClean="0"/>
              <a:t>serverave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ndërkohë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shkarkimin</a:t>
            </a:r>
            <a:r>
              <a:rPr lang="en-US" dirty="0" smtClean="0"/>
              <a:t> e </a:t>
            </a:r>
            <a:r>
              <a:rPr lang="en-US" dirty="0" err="1" smtClean="0"/>
              <a:t>maileve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serverat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klientet</a:t>
            </a:r>
            <a:r>
              <a:rPr lang="en-US" dirty="0" smtClean="0"/>
              <a:t> sot </a:t>
            </a:r>
            <a:r>
              <a:rPr lang="en-US" dirty="0" err="1" smtClean="0"/>
              <a:t>përdoren</a:t>
            </a:r>
            <a:r>
              <a:rPr lang="en-US" dirty="0" smtClean="0"/>
              <a:t> </a:t>
            </a:r>
            <a:r>
              <a:rPr lang="en-US" dirty="0" err="1" smtClean="0"/>
              <a:t>protokolle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tilla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 POP3 </a:t>
            </a:r>
            <a:r>
              <a:rPr lang="en-US" dirty="0" err="1" smtClean="0"/>
              <a:t>ose</a:t>
            </a:r>
            <a:r>
              <a:rPr lang="en-US" dirty="0" smtClean="0"/>
              <a:t> IMAP4.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839200" cy="1036638"/>
          </a:xfrm>
        </p:spPr>
        <p:txBody>
          <a:bodyPr>
            <a:norm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58200" cy="4873752"/>
          </a:xfrm>
        </p:spPr>
        <p:txBody>
          <a:bodyPr/>
          <a:lstStyle/>
          <a:p>
            <a:r>
              <a:rPr lang="sq-AL" dirty="0" smtClean="0"/>
              <a:t>Mekanizma </a:t>
            </a:r>
            <a:r>
              <a:rPr lang="sq-AL" dirty="0" smtClean="0"/>
              <a:t>për shkarkim, ose terheqje maili nga një server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vendodhje</a:t>
            </a:r>
            <a:r>
              <a:rPr lang="en-US" dirty="0" smtClean="0"/>
              <a:t>, me pas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shkarkohet</a:t>
            </a:r>
            <a:r>
              <a:rPr lang="en-US" dirty="0" smtClean="0"/>
              <a:t> </a:t>
            </a:r>
            <a:r>
              <a:rPr lang="en-US" dirty="0" err="1" smtClean="0"/>
              <a:t>gjë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cilën</a:t>
            </a:r>
            <a:r>
              <a:rPr lang="en-US" dirty="0" smtClean="0"/>
              <a:t> e </a:t>
            </a:r>
            <a:r>
              <a:rPr lang="en-US" dirty="0" err="1" smtClean="0"/>
              <a:t>mundesojne</a:t>
            </a:r>
            <a:r>
              <a:rPr lang="en-US" dirty="0" smtClean="0"/>
              <a:t> POP3 </a:t>
            </a:r>
            <a:r>
              <a:rPr lang="en-US" dirty="0" err="1" smtClean="0"/>
              <a:t>dhe</a:t>
            </a:r>
            <a:r>
              <a:rPr lang="en-US" dirty="0" smtClean="0"/>
              <a:t> IMAP4.</a:t>
            </a:r>
          </a:p>
          <a:p>
            <a:r>
              <a:rPr lang="sq-AL" dirty="0" smtClean="0"/>
              <a:t>Një nga problemet e POP3 është që passwordi që përdoret për të aksesuar kutinë e mailit transmetohet permes rrjetit në tekst të pastër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nëse dikush dëshiron mund të nderhyje në passwordin tuaj me lehtesi</a:t>
            </a:r>
            <a:r>
              <a:rPr lang="sq-AL" dirty="0" smtClean="0"/>
              <a:t>.</a:t>
            </a:r>
            <a:endParaRPr lang="en-US" dirty="0" smtClean="0"/>
          </a:p>
          <a:p>
            <a:r>
              <a:rPr lang="sq-AL" dirty="0" smtClean="0"/>
              <a:t>Kjo është një fushe në të cilën IMAP4 e kalon POP3. </a:t>
            </a:r>
            <a:endParaRPr lang="en-US" dirty="0" smtClean="0"/>
          </a:p>
          <a:p>
            <a:r>
              <a:rPr lang="sq-AL" dirty="0" smtClean="0"/>
              <a:t>Ai </a:t>
            </a:r>
            <a:r>
              <a:rPr lang="sq-AL" dirty="0" smtClean="0"/>
              <a:t>është me i sofistikuar dhe e bën me të vështirë kontrollin e passwordit.</a:t>
            </a:r>
            <a:endParaRPr lang="en-US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04800" y="484257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 Office Protocol version 3 (POP3)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Internet Message Access Protocol version 4 (IMAP4).</a:t>
            </a:r>
            <a:endParaRPr kumimoji="0" lang="sq-A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/>
              <a:t>MIME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77200" cy="4873752"/>
          </a:xfrm>
        </p:spPr>
        <p:txBody>
          <a:bodyPr/>
          <a:lstStyle/>
          <a:p>
            <a:r>
              <a:rPr lang="sq-AL" dirty="0" smtClean="0"/>
              <a:t>(Extensions Multipurpose Internet Mail) </a:t>
            </a:r>
            <a:endParaRPr lang="en-US" dirty="0" smtClean="0"/>
          </a:p>
          <a:p>
            <a:endParaRPr lang="en-US" dirty="0" smtClean="0"/>
          </a:p>
          <a:p>
            <a:r>
              <a:rPr lang="sq-AL" dirty="0" smtClean="0"/>
              <a:t> Përdorur </a:t>
            </a:r>
            <a:r>
              <a:rPr lang="sq-AL" dirty="0" smtClean="0"/>
              <a:t>gjerësisht si standart i internetit për kodimin e skedarëve binar për t'i dërguar ato si bashkëngjitje në e-mail mbi Internet</a:t>
            </a:r>
            <a:r>
              <a:rPr lang="sq-AL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sq-AL" dirty="0" smtClean="0"/>
              <a:t>MIME </a:t>
            </a:r>
            <a:r>
              <a:rPr lang="sq-AL" dirty="0" smtClean="0"/>
              <a:t>lejon që një mesazh e-mail të përmbajë një skedar jo ASCII siç është një imazh video ose audio </a:t>
            </a:r>
            <a:endParaRPr lang="en-US" dirty="0" smtClean="0"/>
          </a:p>
          <a:p>
            <a:endParaRPr lang="en-US" dirty="0" smtClean="0"/>
          </a:p>
          <a:p>
            <a:r>
              <a:rPr lang="sq-AL" dirty="0" smtClean="0"/>
              <a:t> </a:t>
            </a:r>
            <a:r>
              <a:rPr lang="sq-AL" dirty="0" smtClean="0"/>
              <a:t>siguron një mekanizëm për të transferuar një karakter jo tekst në shkronjat e tekstit</a:t>
            </a:r>
            <a:r>
              <a:rPr lang="sq-AL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q-AL" dirty="0" smtClean="0"/>
              <a:t>MIME </a:t>
            </a:r>
            <a:r>
              <a:rPr lang="sq-AL" dirty="0" smtClean="0"/>
              <a:t>u shpik për të kapërcyer kufizimet e mëposhtme të SMTP: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1.</a:t>
            </a:r>
            <a:r>
              <a:rPr lang="sq-AL" smtClean="0"/>
              <a:t>SMTP </a:t>
            </a:r>
            <a:r>
              <a:rPr lang="sq-AL" dirty="0" smtClean="0"/>
              <a:t>nuk mund të transferojë skedarët e ekzekutueshëm dhe objektet binare.</a:t>
            </a:r>
            <a:endParaRPr lang="en-US" dirty="0" smtClean="0"/>
          </a:p>
          <a:p>
            <a:r>
              <a:rPr lang="sq-AL" dirty="0" smtClean="0"/>
              <a:t>2. SMTP nuk mund të transmetojë të dhëna tekstuale të gjuhës tjetër, p.sh. Frëngjisht, Japonisht, Kinez etj, pasi këto janë të përfaqësuara në kodet 8-bit.</a:t>
            </a:r>
            <a:endParaRPr lang="en-US" dirty="0" smtClean="0"/>
          </a:p>
          <a:p>
            <a:r>
              <a:rPr lang="sq-AL" dirty="0" smtClean="0"/>
              <a:t>3. Shërbimet SMTP mund të refuzojnë postat që kanë madhësi më të madhe se një madhësi e caktuar.</a:t>
            </a:r>
            <a:endParaRPr lang="en-US" dirty="0" smtClean="0"/>
          </a:p>
          <a:p>
            <a:r>
              <a:rPr lang="sq-AL" dirty="0" smtClean="0"/>
              <a:t>4. SMTP nuk mund të trajtojë të dhëna jo-tekstuale siç janë fotot, imazhet dhe përmbajtja video / audio.</a:t>
            </a:r>
            <a:endParaRPr lang="en-US" dirty="0" smtClean="0"/>
          </a:p>
          <a:p>
            <a:r>
              <a:rPr lang="sq-AL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806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Rrjeta Kompjuterike 2</vt:lpstr>
      <vt:lpstr>Posta e elektronike “E-Mail” </vt:lpstr>
      <vt:lpstr>Slide 3</vt:lpstr>
      <vt:lpstr>Slide 4</vt:lpstr>
      <vt:lpstr>Slide 5</vt:lpstr>
      <vt:lpstr>PROTOKOLLI SMTP</vt:lpstr>
      <vt:lpstr> </vt:lpstr>
      <vt:lpstr>MIME</vt:lpstr>
      <vt:lpstr> MIME u shpik për të kapërcyer kufizimet e mëposhtme të SMTP: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Rrjeta Kompjuterike 2</dc:title>
  <dc:creator>lushi</dc:creator>
  <cp:lastModifiedBy>lushi</cp:lastModifiedBy>
  <cp:revision>7</cp:revision>
  <dcterms:created xsi:type="dcterms:W3CDTF">2006-08-16T00:00:00Z</dcterms:created>
  <dcterms:modified xsi:type="dcterms:W3CDTF">2018-11-19T19:58:23Z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B1AD7889-22E6-402C-8530-191462E11801</vt:lpwstr>
  </property>
  <property fmtid="{D5CDD505-2E9C-101B-9397-08002B2CF9AE}" pid="3" name="ArticulatePath">
    <vt:lpwstr>Rrjeta 2-Leksion 5</vt:lpwstr>
  </property>
</Properties>
</file>