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3" r:id="rId5"/>
    <p:sldMasterId id="2147484178" r:id="rId6"/>
  </p:sldMasterIdLst>
  <p:notesMasterIdLst>
    <p:notesMasterId r:id="rId41"/>
  </p:notesMasterIdLst>
  <p:sldIdLst>
    <p:sldId id="388" r:id="rId7"/>
    <p:sldId id="391" r:id="rId8"/>
    <p:sldId id="383" r:id="rId9"/>
    <p:sldId id="384" r:id="rId10"/>
    <p:sldId id="259" r:id="rId11"/>
    <p:sldId id="307" r:id="rId12"/>
    <p:sldId id="334" r:id="rId13"/>
    <p:sldId id="335" r:id="rId14"/>
    <p:sldId id="336" r:id="rId15"/>
    <p:sldId id="338" r:id="rId16"/>
    <p:sldId id="339" r:id="rId17"/>
    <p:sldId id="340" r:id="rId18"/>
    <p:sldId id="341" r:id="rId19"/>
    <p:sldId id="343" r:id="rId20"/>
    <p:sldId id="345" r:id="rId21"/>
    <p:sldId id="346" r:id="rId22"/>
    <p:sldId id="347" r:id="rId23"/>
    <p:sldId id="349" r:id="rId24"/>
    <p:sldId id="350" r:id="rId25"/>
    <p:sldId id="351" r:id="rId26"/>
    <p:sldId id="352" r:id="rId27"/>
    <p:sldId id="355" r:id="rId28"/>
    <p:sldId id="354" r:id="rId29"/>
    <p:sldId id="358" r:id="rId30"/>
    <p:sldId id="359" r:id="rId31"/>
    <p:sldId id="363" r:id="rId32"/>
    <p:sldId id="364" r:id="rId33"/>
    <p:sldId id="365" r:id="rId34"/>
    <p:sldId id="368" r:id="rId35"/>
    <p:sldId id="369" r:id="rId36"/>
    <p:sldId id="370" r:id="rId37"/>
    <p:sldId id="372" r:id="rId38"/>
    <p:sldId id="373" r:id="rId39"/>
    <p:sldId id="375" r:id="rId40"/>
  </p:sldIdLst>
  <p:sldSz cx="12192000" cy="6858000"/>
  <p:notesSz cx="6858000" cy="9144000"/>
  <p:custDataLst>
    <p:tags r:id="rId4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384">
          <p15:clr>
            <a:srgbClr val="A4A3A4"/>
          </p15:clr>
        </p15:guide>
        <p15:guide id="3" pos="7232">
          <p15:clr>
            <a:srgbClr val="A4A3A4"/>
          </p15:clr>
        </p15:guide>
        <p15:guide id="4" pos="400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Willingham" initials="TW" lastIdx="1" clrIdx="0">
    <p:extLst>
      <p:ext uri="{19B8F6BF-5375-455C-9EA6-DF929625EA0E}">
        <p15:presenceInfo xmlns:p15="http://schemas.microsoft.com/office/powerpoint/2012/main" userId="S-1-5-21-2127521184-1604012920-1887927527-46832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14" autoAdjust="0"/>
    <p:restoredTop sz="90603" autoAdjust="0"/>
  </p:normalViewPr>
  <p:slideViewPr>
    <p:cSldViewPr>
      <p:cViewPr varScale="1">
        <p:scale>
          <a:sx n="82" d="100"/>
          <a:sy n="82" d="100"/>
        </p:scale>
        <p:origin x="480" y="84"/>
      </p:cViewPr>
      <p:guideLst>
        <p:guide orient="horz" pos="1008"/>
        <p:guide pos="384"/>
        <p:guide pos="7232"/>
        <p:guide pos="400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DE8E85DB-84A6-4F1E-AF1A-60CF6AB3C8EB}" type="datetimeFigureOut">
              <a:rPr lang="en-US"/>
              <a:pPr>
                <a:defRPr/>
              </a:pPr>
              <a:t>10/24/2019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C7890D6-692B-4834-A6A2-C48E746556FB}" type="slidenum">
              <a:rPr lang="en-US"/>
              <a:pPr>
                <a:defRPr/>
              </a:pPr>
              <a:t>‹#›</a:t>
            </a:fld>
            <a:endParaRPr lang="en-US"/>
          </a:p>
        </p:txBody>
      </p:sp>
    </p:spTree>
    <p:extLst>
      <p:ext uri="{BB962C8B-B14F-4D97-AF65-F5344CB8AC3E}">
        <p14:creationId xmlns:p14="http://schemas.microsoft.com/office/powerpoint/2010/main" val="159733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71C9C8-82BF-4D33-A618-4C01AB7907ED}" type="slidenum">
              <a:rPr lang="en-US" smtClean="0">
                <a:solidFill>
                  <a:prstClr val="black"/>
                </a:solidFill>
                <a:latin typeface="Arial" panose="020B0604020202020204" pitchFamily="34" charset="0"/>
              </a:rPr>
              <a:pPr>
                <a:spcBef>
                  <a:spcPct val="0"/>
                </a:spcBef>
              </a:pPr>
              <a:t>1</a:t>
            </a:fld>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216969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you have not realized it by now, instructions written on the BIOS is software. </a:t>
            </a:r>
          </a:p>
          <a:p>
            <a:r>
              <a:rPr lang="en-US" altLang="en-US"/>
              <a:t>Unfortunately like any software, the BIOS may need to have a bug fixed or may need to be expanded to support a new type of hardware that did not exist when the BIOS was written. </a:t>
            </a:r>
          </a:p>
          <a:p>
            <a:r>
              <a:rPr lang="en-US" altLang="en-US"/>
              <a:t>Sometimes a newer BIOS version can lead to better system performance. </a:t>
            </a:r>
          </a:p>
          <a:p>
            <a:r>
              <a:rPr lang="en-US" altLang="en-US"/>
              <a:t>To overcome some problems, you should check with your system or motherboard manufacturer to see if they have a new version of the BIOS.</a:t>
            </a:r>
          </a:p>
          <a:p>
            <a:r>
              <a:rPr lang="en-US" altLang="en-US"/>
              <a:t>The process of updating your system ROM BIOS, is called flashing the BIOS.</a:t>
            </a:r>
          </a:p>
          <a:p>
            <a:r>
              <a:rPr lang="en-US" altLang="en-US"/>
              <a:t>Unfortunately, flashing the BIOS is a delicate process. If the process gets interrupted in the middle or you install the wrong version, your system may not become accessible and you may have to replace your motherboard to overcome the problem.</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ABAD8F-4689-4C25-AE48-53C2AF17CD86}"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386454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full version is the normal version that you would expect from Windows with a fully functional GUI interface.</a:t>
            </a:r>
          </a:p>
          <a:p>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DF3ADF-ED7E-485D-93D5-5BA429953CFB}" type="slidenum">
              <a:rPr lang="en-US" altLang="en-US" smtClean="0">
                <a:latin typeface="Arial" panose="020B0604020202020204" pitchFamily="34" charset="0"/>
              </a:rPr>
              <a:pPr>
                <a:spcBef>
                  <a:spcPct val="0"/>
                </a:spcBef>
              </a:pPr>
              <a:t>23</a:t>
            </a:fld>
            <a:endParaRPr lang="en-US" altLang="en-US">
              <a:latin typeface="Arial" panose="020B0604020202020204" pitchFamily="34" charset="0"/>
            </a:endParaRPr>
          </a:p>
        </p:txBody>
      </p:sp>
    </p:spTree>
    <p:extLst>
      <p:ext uri="{BB962C8B-B14F-4D97-AF65-F5344CB8AC3E}">
        <p14:creationId xmlns:p14="http://schemas.microsoft.com/office/powerpoint/2010/main" val="1220014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Windows Deployment Services uses the WIM files to install Windows. </a:t>
            </a:r>
          </a:p>
          <a:p>
            <a:r>
              <a:rPr lang="en-US" altLang="en-US"/>
              <a:t>If set up properly, you need to boot a computer with Windows PE 2.0 or 3.0 or perform a PXE boot. Windows Preinstallation Environment (Windows PE) 2.0 is a minimal Win32 operating system with limited services, built on the Windows kernel. </a:t>
            </a:r>
          </a:p>
          <a:p>
            <a:r>
              <a:rPr lang="en-US" altLang="en-US"/>
              <a:t>It is used to prepare a computer for Windows installation, to copy disk images from a network file server, and to initiate Windows Setup.</a:t>
            </a:r>
          </a:p>
          <a:p>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6233D6-7787-4268-9759-A7067325B5C9}" type="slidenum">
              <a:rPr lang="en-US" altLang="en-US" smtClean="0">
                <a:latin typeface="Arial" panose="020B0604020202020204" pitchFamily="34" charset="0"/>
              </a:rPr>
              <a:pPr>
                <a:spcBef>
                  <a:spcPct val="0"/>
                </a:spcBef>
              </a:pPr>
              <a:t>31</a:t>
            </a:fld>
            <a:endParaRPr lang="en-US" altLang="en-US">
              <a:latin typeface="Arial" panose="020B0604020202020204" pitchFamily="34" charset="0"/>
            </a:endParaRPr>
          </a:p>
        </p:txBody>
      </p:sp>
    </p:spTree>
    <p:extLst>
      <p:ext uri="{BB962C8B-B14F-4D97-AF65-F5344CB8AC3E}">
        <p14:creationId xmlns:p14="http://schemas.microsoft.com/office/powerpoint/2010/main" val="330344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p:txBody>
      </p:sp>
      <p:sp>
        <p:nvSpPr>
          <p:cNvPr id="4" name="Slide Number Placeholder 3"/>
          <p:cNvSpPr>
            <a:spLocks noGrp="1"/>
          </p:cNvSpPr>
          <p:nvPr>
            <p:ph type="sldNum" sz="quarter" idx="10"/>
          </p:nvPr>
        </p:nvSpPr>
        <p:spPr/>
        <p:txBody>
          <a:bodyPr/>
          <a:lstStyle/>
          <a:p>
            <a:fld id="{13F0F35F-DD44-4607-AEC1-49D7A4BC4066}" type="slidenum">
              <a:rPr lang="en-US" smtClean="0"/>
              <a:pPr/>
              <a:t>2</a:t>
            </a:fld>
            <a:endParaRPr lang="en-US" dirty="0"/>
          </a:p>
        </p:txBody>
      </p:sp>
    </p:spTree>
    <p:extLst>
      <p:ext uri="{BB962C8B-B14F-4D97-AF65-F5344CB8AC3E}">
        <p14:creationId xmlns:p14="http://schemas.microsoft.com/office/powerpoint/2010/main" val="230292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9B9193-389D-404D-BAFD-15B6D1FF5113}" type="slidenum">
              <a:rPr lang="en-US" altLang="en-US" smtClean="0">
                <a:solidFill>
                  <a:srgbClr val="000000"/>
                </a:solidFill>
                <a:latin typeface="Arial" panose="020B0604020202020204" pitchFamily="34" charset="0"/>
              </a:rPr>
              <a:pPr>
                <a:spcBef>
                  <a:spcPct val="0"/>
                </a:spcBef>
              </a:pPr>
              <a:t>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423429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07226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computer is providing services and requesting services. </a:t>
            </a:r>
          </a:p>
          <a:p>
            <a:pPr eaLnBrk="1" hangingPunct="1"/>
            <a:r>
              <a:rPr lang="en-US" altLang="en-US"/>
              <a:t>While computers with Windows Server 2003 and Windows Server 2008 are designed to provide services, they can also request services from other computers. </a:t>
            </a:r>
          </a:p>
          <a:p>
            <a:pPr eaLnBrk="1" hangingPunct="1"/>
            <a:endParaRPr lang="en-US" altLang="en-US"/>
          </a:p>
          <a:p>
            <a:pPr eaLnBrk="1" hangingPunct="1"/>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A09865-C008-4FAD-86CB-A90CEB1877D3}" type="slidenum">
              <a:rPr lang="en-US" altLang="en-US" smtClean="0">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161438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Some of the more common server roles include: </a:t>
            </a:r>
          </a:p>
          <a:p>
            <a:pPr lvl="1" eaLnBrk="1" hangingPunct="1"/>
            <a:r>
              <a:rPr lang="en-US" altLang="en-US" dirty="0"/>
              <a:t>File services</a:t>
            </a:r>
          </a:p>
          <a:p>
            <a:pPr lvl="1" eaLnBrk="1" hangingPunct="1"/>
            <a:r>
              <a:rPr lang="en-US" altLang="en-US" dirty="0"/>
              <a:t>Print services</a:t>
            </a:r>
          </a:p>
          <a:p>
            <a:pPr lvl="1" eaLnBrk="1" hangingPunct="1"/>
            <a:r>
              <a:rPr lang="en-US" altLang="en-US" dirty="0"/>
              <a:t>Web services</a:t>
            </a:r>
          </a:p>
          <a:p>
            <a:pPr lvl="1" eaLnBrk="1" hangingPunct="1"/>
            <a:r>
              <a:rPr lang="en-US" altLang="en-US" dirty="0"/>
              <a:t>Remote access</a:t>
            </a:r>
          </a:p>
          <a:p>
            <a:pPr lvl="1" eaLnBrk="1" hangingPunct="1"/>
            <a:r>
              <a:rPr lang="en-US" altLang="en-US" dirty="0"/>
              <a:t>Application servers</a:t>
            </a:r>
          </a:p>
          <a:p>
            <a:pPr lvl="1" eaLnBrk="1" hangingPunct="1"/>
            <a:r>
              <a:rPr lang="en-US" altLang="en-US" dirty="0"/>
              <a:t>Email server</a:t>
            </a:r>
          </a:p>
          <a:p>
            <a:pPr lvl="1" eaLnBrk="1" hangingPunct="1"/>
            <a:r>
              <a:rPr lang="en-US" altLang="en-US" dirty="0"/>
              <a:t>Database server</a:t>
            </a:r>
          </a:p>
          <a:p>
            <a:pPr eaLnBrk="1" hangingPunct="1"/>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8B5D86-E1DF-4CBB-89C1-89199E99D6A7}" type="slidenum">
              <a:rPr lang="en-US" altLang="en-US" smtClean="0">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1308512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clock speed of a processor is usually expressed in gigahertz (GHz). </a:t>
            </a:r>
          </a:p>
          <a:p>
            <a:r>
              <a:rPr lang="en-US" altLang="en-US" dirty="0"/>
              <a:t>Most of the processors sold today are multi-core processors, which are like having two or more processing cores packaged as one.</a:t>
            </a:r>
          </a:p>
          <a:p>
            <a:r>
              <a:rPr lang="en-US" altLang="en-US" dirty="0"/>
              <a:t>Today, the newer processors are 64-bit, which work faster than the older 32-bit processors.</a:t>
            </a:r>
          </a:p>
          <a:p>
            <a:r>
              <a:rPr lang="en-US" altLang="en-US" dirty="0"/>
              <a:t>With more data in memory, a 64-bit processor can work faster because it can access larger amounts of RAM instead of swapping data back and forth with the much slower disks</a:t>
            </a:r>
          </a:p>
          <a:p>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200A5C-FAED-46D3-A47D-0F5AA220C9B9}" type="slidenum">
              <a:rPr lang="en-US" altLang="en-US" smtClean="0">
                <a:latin typeface="Arial" panose="020B0604020202020204" pitchFamily="34" charset="0"/>
              </a:rPr>
              <a:pPr>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412307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Unfortunately, when power is cut to the RAM, like when you shut off your PC, the contents of the RAM disappear. This is the reason you use disks rather than RAM for long-term storage.</a:t>
            </a:r>
          </a:p>
          <a:p>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A1C167-8644-4201-9C4D-2AEEF9E5430B}"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1196642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Although everything is made around the processor, the motherboard is considered the nervous system of the PC. Motherboard capabilities have been greatly expanded (most include sound and network connectivity), and you can further expand the capabilities of the system by installing expansion cards (sometimes referred to as daughter boards). </a:t>
            </a:r>
          </a:p>
          <a:p>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37BE5B-AA03-4A50-B39D-B6B56498C5C2}"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93465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0072C6"/>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25170"/>
          </a:xfrm>
        </p:spPr>
        <p:txBody>
          <a:bodyPr/>
          <a:lstStyle>
            <a:lvl1pPr marL="0" marR="0" indent="0" algn="l" defTabSz="685845" rtl="0" eaLnBrk="1" fontAlgn="auto" latinLnBrk="0" hangingPunct="1">
              <a:lnSpc>
                <a:spcPct val="90000"/>
              </a:lnSpc>
              <a:spcBef>
                <a:spcPct val="20000"/>
              </a:spcBef>
              <a:spcAft>
                <a:spcPts val="0"/>
              </a:spcAft>
              <a:buClrTx/>
              <a:buSzPct val="90000"/>
              <a:buFontTx/>
              <a:buNone/>
              <a:tabLst/>
              <a:defRPr/>
            </a:lvl1pPr>
            <a:lvl2pPr marL="595034" marR="0" indent="-342900" algn="l" defTabSz="685845" rtl="0" eaLnBrk="1" fontAlgn="auto" latinLnBrk="0" hangingPunct="1">
              <a:lnSpc>
                <a:spcPct val="90000"/>
              </a:lnSpc>
              <a:spcBef>
                <a:spcPct val="20000"/>
              </a:spcBef>
              <a:spcAft>
                <a:spcPts val="0"/>
              </a:spcAft>
              <a:buClrTx/>
              <a:buSzPct val="90000"/>
              <a:buFont typeface="Arial" panose="020B0604020202020204" pitchFamily="34" charset="0"/>
              <a:buChar char="•"/>
              <a:tabLst/>
              <a:defRPr/>
            </a:lvl2pPr>
            <a:lvl3pPr marL="763124" marR="0" indent="-342900" algn="l" defTabSz="685845" rtl="0" eaLnBrk="1" fontAlgn="auto" latinLnBrk="0" hangingPunct="1">
              <a:lnSpc>
                <a:spcPct val="90000"/>
              </a:lnSpc>
              <a:spcBef>
                <a:spcPct val="20000"/>
              </a:spcBef>
              <a:spcAft>
                <a:spcPts val="0"/>
              </a:spcAft>
              <a:buClrTx/>
              <a:buSzPct val="90000"/>
              <a:buFont typeface="Arial" panose="020B0604020202020204" pitchFamily="34" charset="0"/>
              <a:buChar char="•"/>
              <a:tabLst/>
              <a:defRPr/>
            </a:lvl3pPr>
            <a:lvl4pPr marL="874063" marR="0" indent="-285750" algn="l" defTabSz="685845" rtl="0" eaLnBrk="1" fontAlgn="auto" latinLnBrk="0" hangingPunct="1">
              <a:lnSpc>
                <a:spcPct val="90000"/>
              </a:lnSpc>
              <a:spcBef>
                <a:spcPct val="20000"/>
              </a:spcBef>
              <a:spcAft>
                <a:spcPts val="0"/>
              </a:spcAft>
              <a:buClrTx/>
              <a:buSzPct val="90000"/>
              <a:buFont typeface="Arial" panose="020B0604020202020204" pitchFamily="34" charset="0"/>
              <a:buChar char="•"/>
              <a:tabLst/>
              <a:defRPr/>
            </a:lvl4pPr>
            <a:lvl5pPr marL="1042153" marR="0" indent="-285750" algn="l" defTabSz="685845" rtl="0" eaLnBrk="1" fontAlgn="auto" latinLnBrk="0" hangingPunct="1">
              <a:lnSpc>
                <a:spcPct val="90000"/>
              </a:lnSpc>
              <a:spcBef>
                <a:spcPct val="20000"/>
              </a:spcBef>
              <a:spcAft>
                <a:spcPts val="0"/>
              </a:spcAft>
              <a:buClrTx/>
              <a:buSzPct val="90000"/>
              <a:buFont typeface="Arial" panose="020B0604020202020204" pitchFamily="34" charset="0"/>
              <a:buChar char="•"/>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itle 5"/>
          <p:cNvSpPr>
            <a:spLocks noGrp="1"/>
          </p:cNvSpPr>
          <p:nvPr>
            <p:ph type="title"/>
          </p:nvPr>
        </p:nvSpPr>
        <p:spPr/>
        <p:txBody>
          <a:bodyPr/>
          <a:lstStyle>
            <a:lvl1pPr>
              <a:defRPr lang="en-US" sz="5400" b="0" kern="1200" cap="none" spc="-75" baseline="0" dirty="0">
                <a:ln w="3175">
                  <a:noFill/>
                </a:ln>
                <a:solidFill>
                  <a:schemeClr val="bg1">
                    <a:lumMod val="95000"/>
                  </a:schemeClr>
                </a:solidFill>
                <a:effectLst/>
                <a:latin typeface="+mj-lt"/>
                <a:ea typeface="+mn-ea"/>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5356606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lang="en-US" sz="2925" kern="1200" spc="-56" dirty="0">
                <a:ln w="3175">
                  <a:noFill/>
                </a:ln>
                <a:solidFill>
                  <a:schemeClr val="bg1">
                    <a:lumMod val="95000"/>
                  </a:schemeClr>
                </a:solidFill>
                <a:latin typeface="+mj-lt"/>
                <a:ea typeface="+mn-ea"/>
                <a:cs typeface="Segoe UI"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485902"/>
          </a:xfrm>
        </p:spPr>
        <p:txBody>
          <a:bodyPr/>
          <a:lstStyle>
            <a:lvl1pPr marL="0" indent="0" algn="ctr">
              <a:buNone/>
              <a:defRPr lang="en-US" sz="2175" kern="1200" dirty="0">
                <a:solidFill>
                  <a:schemeClr val="bg1">
                    <a:lumMod val="95000"/>
                  </a:schemeClr>
                </a:solidFill>
                <a:latin typeface="+mj-lt"/>
                <a:ea typeface="+mn-ea"/>
                <a:cs typeface="+mn-cs"/>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sp>
        <p:nvSpPr>
          <p:cNvPr id="4" name="Date Placeholder 3"/>
          <p:cNvSpPr>
            <a:spLocks noGrp="1" noChangeArrowheads="1"/>
          </p:cNvSpPr>
          <p:nvPr>
            <p:ph type="dt" sz="half" idx="10"/>
          </p:nvPr>
        </p:nvSpPr>
        <p:spPr>
          <a:xfrm>
            <a:off x="609600" y="6245225"/>
            <a:ext cx="2844800" cy="476250"/>
          </a:xfrm>
          <a:prstGeom prst="rect">
            <a:avLst/>
          </a:prstGeom>
        </p:spPr>
        <p:txBody>
          <a:bodyPr/>
          <a:lstStyle>
            <a:lvl1pPr algn="r" eaLnBrk="1" hangingPunct="1">
              <a:defRPr>
                <a:solidFill>
                  <a:srgbClr val="000000"/>
                </a:solidFill>
              </a:defRPr>
            </a:lvl1pPr>
          </a:lstStyle>
          <a:p>
            <a:pPr>
              <a:defRPr/>
            </a:pPr>
            <a:fld id="{A8737A3B-A552-4D8E-A441-338CEE846898}" type="datetimeFigureOut">
              <a:rPr lang="en-US"/>
              <a:pPr>
                <a:defRPr/>
              </a:pPr>
              <a:t>10/24/2019</a:t>
            </a:fld>
            <a:endParaRPr lang="en-US"/>
          </a:p>
        </p:txBody>
      </p:sp>
      <p:sp>
        <p:nvSpPr>
          <p:cNvPr id="5" name="Footer Placeholder 4"/>
          <p:cNvSpPr>
            <a:spLocks noGrp="1" noChangeArrowheads="1"/>
          </p:cNvSpPr>
          <p:nvPr>
            <p:ph type="ftr" sz="quarter" idx="11"/>
          </p:nvPr>
        </p:nvSpPr>
        <p:spPr>
          <a:xfrm>
            <a:off x="4165600" y="6245225"/>
            <a:ext cx="3860800" cy="476250"/>
          </a:xfrm>
          <a:prstGeom prst="rect">
            <a:avLst/>
          </a:prstGeom>
        </p:spPr>
        <p:txBody>
          <a:bodyPr/>
          <a:lstStyle>
            <a:lvl1pPr algn="r" eaLnBrk="1" hangingPunct="1">
              <a:defRPr>
                <a:solidFill>
                  <a:srgbClr val="000000"/>
                </a:solidFill>
              </a:defRPr>
            </a:lvl1pPr>
          </a:lstStyle>
          <a:p>
            <a:pPr>
              <a:defRPr/>
            </a:pPr>
            <a:endParaRPr lang="en-US"/>
          </a:p>
        </p:txBody>
      </p:sp>
      <p:sp>
        <p:nvSpPr>
          <p:cNvPr id="6" name="Slide Number Placeholder 5"/>
          <p:cNvSpPr>
            <a:spLocks noGrp="1" noChangeArrowheads="1"/>
          </p:cNvSpPr>
          <p:nvPr>
            <p:ph type="sldNum" sz="quarter" idx="12"/>
          </p:nvPr>
        </p:nvSpPr>
        <p:spPr>
          <a:xfrm>
            <a:off x="8737600" y="6245225"/>
            <a:ext cx="2844800" cy="476250"/>
          </a:xfrm>
          <a:prstGeom prst="rect">
            <a:avLst/>
          </a:prstGeom>
        </p:spPr>
        <p:txBody>
          <a:bodyPr/>
          <a:lstStyle>
            <a:lvl1pPr algn="r" eaLnBrk="1" hangingPunct="1">
              <a:defRPr>
                <a:solidFill>
                  <a:srgbClr val="000000"/>
                </a:solidFill>
              </a:defRPr>
            </a:lvl1pPr>
          </a:lstStyle>
          <a:p>
            <a:pPr>
              <a:defRPr/>
            </a:pPr>
            <a:fld id="{E81CE420-51CA-4796-80DC-724804771B23}" type="slidenum">
              <a:rPr lang="en-US"/>
              <a:pPr>
                <a:defRPr/>
              </a:pPr>
              <a:t>‹#›</a:t>
            </a:fld>
            <a:endParaRPr lang="en-US"/>
          </a:p>
        </p:txBody>
      </p:sp>
    </p:spTree>
    <p:extLst>
      <p:ext uri="{BB962C8B-B14F-4D97-AF65-F5344CB8AC3E}">
        <p14:creationId xmlns:p14="http://schemas.microsoft.com/office/powerpoint/2010/main" val="36382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nd Content">
    <p:bg>
      <p:bgPr>
        <a:solidFill>
          <a:srgbClr val="0072C6"/>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587999"/>
          </a:xfrm>
        </p:spPr>
        <p:txBody>
          <a:bodyPr>
            <a:spAutoFit/>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p>
        </p:txBody>
      </p:sp>
    </p:spTree>
    <p:extLst>
      <p:ext uri="{BB962C8B-B14F-4D97-AF65-F5344CB8AC3E}">
        <p14:creationId xmlns:p14="http://schemas.microsoft.com/office/powerpoint/2010/main" val="21770453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and Content 1st level color text">
    <p:bg>
      <p:bgPr>
        <a:solidFill>
          <a:srgbClr val="0072C6"/>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587999"/>
          </a:xfrm>
        </p:spPr>
        <p:txBody>
          <a:bodyPr>
            <a:spAutoFit/>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p>
        </p:txBody>
      </p:sp>
    </p:spTree>
    <p:extLst>
      <p:ext uri="{BB962C8B-B14F-4D97-AF65-F5344CB8AC3E}">
        <p14:creationId xmlns:p14="http://schemas.microsoft.com/office/powerpoint/2010/main" val="10885109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wo Column Bullet text 1st level color">
    <p:bg>
      <p:bgPr>
        <a:solidFill>
          <a:srgbClr val="0072C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p>
        </p:txBody>
      </p:sp>
      <p:sp>
        <p:nvSpPr>
          <p:cNvPr id="4" name="Text Placeholder 3"/>
          <p:cNvSpPr>
            <a:spLocks noGrp="1"/>
          </p:cNvSpPr>
          <p:nvPr>
            <p:ph type="body" sz="quarter" idx="10"/>
          </p:nvPr>
        </p:nvSpPr>
        <p:spPr>
          <a:xfrm>
            <a:off x="269241" y="1189177"/>
            <a:ext cx="5378548" cy="1547347"/>
          </a:xfrm>
        </p:spPr>
        <p:txBody>
          <a:bodyPr wrap="square">
            <a:spAutoFit/>
          </a:bodyPr>
          <a:lstStyle>
            <a:lvl1pPr marL="211280" indent="-211280">
              <a:spcBef>
                <a:spcPts val="900"/>
              </a:spcBef>
              <a:buClr>
                <a:schemeClr val="tx2"/>
              </a:buClr>
              <a:buFont typeface="Arial" pitchFamily="34" charset="0"/>
              <a:buChar char="•"/>
              <a:defRPr sz="2647">
                <a:solidFill>
                  <a:schemeClr val="bg1">
                    <a:lumMod val="95000"/>
                  </a:schemeClr>
                </a:solidFill>
              </a:defRPr>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5" y="1189177"/>
            <a:ext cx="5378548" cy="1547347"/>
          </a:xfrm>
        </p:spPr>
        <p:txBody>
          <a:bodyPr wrap="square">
            <a:spAutoFit/>
          </a:bodyPr>
          <a:lstStyle>
            <a:lvl1pPr marL="211280" indent="-211280">
              <a:spcBef>
                <a:spcPts val="900"/>
              </a:spcBef>
              <a:buClr>
                <a:schemeClr val="tx2"/>
              </a:buClr>
              <a:buFont typeface="Arial" pitchFamily="34" charset="0"/>
              <a:buChar char="•"/>
              <a:defRPr sz="2647">
                <a:solidFill>
                  <a:schemeClr val="bg1">
                    <a:lumMod val="95000"/>
                  </a:schemeClr>
                </a:solidFill>
              </a:defRPr>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8959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3688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bl">
  <p:cSld name="Title and Table">
    <p:bg>
      <p:bgPr>
        <a:solidFill>
          <a:srgbClr val="0072C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14400"/>
          </a:xfrm>
        </p:spPr>
        <p:txBody>
          <a:bodyPr/>
          <a:lstStyle>
            <a:lvl1pPr>
              <a:defRPr>
                <a:solidFill>
                  <a:schemeClr val="bg1">
                    <a:lumMod val="95000"/>
                  </a:schemeClr>
                </a:solidFill>
              </a:defRPr>
            </a:lvl1pPr>
          </a:lstStyle>
          <a:p>
            <a:r>
              <a:rPr lang="en-US"/>
              <a:t>Click to edit Master title style</a:t>
            </a:r>
          </a:p>
        </p:txBody>
      </p:sp>
      <p:sp>
        <p:nvSpPr>
          <p:cNvPr id="3" name="Table Placeholder 2"/>
          <p:cNvSpPr>
            <a:spLocks noGrp="1"/>
          </p:cNvSpPr>
          <p:nvPr>
            <p:ph type="tbl" idx="1"/>
          </p:nvPr>
        </p:nvSpPr>
        <p:spPr>
          <a:xfrm>
            <a:off x="609600" y="1447800"/>
            <a:ext cx="10972800" cy="591957"/>
          </a:xfrm>
        </p:spPr>
        <p:txBody>
          <a:bodyPr/>
          <a:lstStyle>
            <a:lvl1pPr>
              <a:defRPr>
                <a:solidFill>
                  <a:schemeClr val="bg1">
                    <a:lumMod val="95000"/>
                  </a:schemeClr>
                </a:solidFill>
              </a:defRPr>
            </a:lvl1pPr>
          </a:lstStyle>
          <a:p>
            <a:pPr lvl="0"/>
            <a:endParaRPr lang="en-US" noProof="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lgn="r" eaLnBrk="1" hangingPunct="1">
              <a:defRPr>
                <a:solidFill>
                  <a:schemeClr val="bg1">
                    <a:lumMod val="95000"/>
                  </a:schemeClr>
                </a:solidFill>
              </a:defRPr>
            </a:lvl1pPr>
          </a:lstStyle>
          <a:p>
            <a:pPr>
              <a:defRPr/>
            </a:pPr>
            <a:fld id="{F8A226C8-C980-4FA9-B95E-B904A9F8E37B}" type="datetimeFigureOut">
              <a:rPr lang="en-US" smtClean="0">
                <a:solidFill>
                  <a:srgbClr val="FFFFFF">
                    <a:lumMod val="95000"/>
                  </a:srgbClr>
                </a:solidFill>
              </a:rPr>
              <a:pPr>
                <a:defRPr/>
              </a:pPr>
              <a:t>10/24/2019</a:t>
            </a:fld>
            <a:endParaRPr lang="en-US">
              <a:solidFill>
                <a:srgbClr val="FFFFFF">
                  <a:lumMod val="95000"/>
                </a:srgbClr>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lgn="r" eaLnBrk="1" hangingPunct="1">
              <a:defRPr>
                <a:solidFill>
                  <a:schemeClr val="bg1">
                    <a:lumMod val="95000"/>
                  </a:schemeClr>
                </a:solidFill>
              </a:defRPr>
            </a:lvl1pPr>
          </a:lstStyle>
          <a:p>
            <a:pPr>
              <a:defRPr/>
            </a:pPr>
            <a:endParaRPr lang="en-US">
              <a:solidFill>
                <a:srgbClr val="FFFFFF">
                  <a:lumMod val="95000"/>
                </a:srgbClr>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a:lstStyle>
            <a:lvl1pPr algn="r" eaLnBrk="1" hangingPunct="1">
              <a:defRPr>
                <a:solidFill>
                  <a:schemeClr val="bg1">
                    <a:lumMod val="95000"/>
                  </a:schemeClr>
                </a:solidFill>
              </a:defRPr>
            </a:lvl1pPr>
          </a:lstStyle>
          <a:p>
            <a:pPr>
              <a:defRPr/>
            </a:pPr>
            <a:fld id="{573461F5-0891-46C2-9CF0-137485AB26B4}" type="slidenum">
              <a:rPr lang="en-US" smtClean="0">
                <a:solidFill>
                  <a:srgbClr val="FFFFFF">
                    <a:lumMod val="95000"/>
                  </a:srgbClr>
                </a:solidFill>
              </a:rPr>
              <a:pPr>
                <a:defRPr/>
              </a:pPr>
              <a:t>‹#›</a:t>
            </a:fld>
            <a:endParaRPr lang="en-US">
              <a:solidFill>
                <a:srgbClr val="FFFFFF">
                  <a:lumMod val="95000"/>
                </a:srgbClr>
              </a:solidFill>
            </a:endParaRPr>
          </a:p>
        </p:txBody>
      </p:sp>
    </p:spTree>
    <p:extLst>
      <p:ext uri="{BB962C8B-B14F-4D97-AF65-F5344CB8AC3E}">
        <p14:creationId xmlns:p14="http://schemas.microsoft.com/office/powerpoint/2010/main" val="2061115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2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875" y="288925"/>
            <a:ext cx="11655425" cy="900113"/>
          </a:xfrm>
          <a:prstGeom prst="rect">
            <a:avLst/>
          </a:prstGeom>
        </p:spPr>
        <p:txBody>
          <a:bodyPr vert="horz" wrap="square" lIns="146304" tIns="91440" rIns="146304" bIns="91440" rtlCol="0" anchor="t">
            <a:noAutofit/>
          </a:bodyPr>
          <a:lstStyle/>
          <a:p>
            <a:r>
              <a:rPr lang="en-US" dirty="0"/>
              <a:t>Click to edit Master title style	</a:t>
            </a:r>
          </a:p>
        </p:txBody>
      </p:sp>
      <p:sp>
        <p:nvSpPr>
          <p:cNvPr id="1027" name="Text Placeholder 3"/>
          <p:cNvSpPr>
            <a:spLocks noGrp="1"/>
          </p:cNvSpPr>
          <p:nvPr>
            <p:ph type="body" idx="1"/>
          </p:nvPr>
        </p:nvSpPr>
        <p:spPr bwMode="auto">
          <a:xfrm>
            <a:off x="269875" y="1189038"/>
            <a:ext cx="11652250" cy="202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6304" tIns="91440" rIns="146304" bIns="9144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 bg1="lt1" tx1="dk1" bg2="lt2" tx2="dk2" accent1="accent1" accent2="accent2" accent3="accent3" accent4="accent4" accent5="accent5" accent6="accent6" hlink="hlink" folHlink="folHlink"/>
  <p:sldLayoutIdLst>
    <p:sldLayoutId id="2147484174" r:id="rId1"/>
    <p:sldLayoutId id="2147484177" r:id="rId2"/>
  </p:sldLayoutIdLst>
  <p:transition>
    <p:fade/>
  </p:transition>
  <p:txStyles>
    <p:titleStyle>
      <a:lvl1pPr algn="l" defTabSz="685800" rtl="0" eaLnBrk="0" fontAlgn="base" hangingPunct="0">
        <a:lnSpc>
          <a:spcPct val="90000"/>
        </a:lnSpc>
        <a:spcBef>
          <a:spcPct val="0"/>
        </a:spcBef>
        <a:spcAft>
          <a:spcPct val="0"/>
        </a:spcAft>
        <a:defRPr lang="en-US" sz="5400" kern="1200" spc="-75" dirty="0">
          <a:ln w="3175">
            <a:noFill/>
          </a:ln>
          <a:solidFill>
            <a:srgbClr val="F2F2F2"/>
          </a:solidFill>
          <a:latin typeface="+mj-lt"/>
          <a:ea typeface="+mn-ea"/>
          <a:cs typeface="Segoe UI" pitchFamily="34" charset="0"/>
        </a:defRPr>
      </a:lvl1pPr>
      <a:lvl2pPr algn="l" defTabSz="685800" rtl="0" eaLnBrk="0" fontAlgn="base" hangingPunct="0">
        <a:lnSpc>
          <a:spcPct val="90000"/>
        </a:lnSpc>
        <a:spcBef>
          <a:spcPct val="0"/>
        </a:spcBef>
        <a:spcAft>
          <a:spcPct val="0"/>
        </a:spcAft>
        <a:defRPr sz="3900">
          <a:solidFill>
            <a:srgbClr val="F2F2F2"/>
          </a:solidFill>
          <a:latin typeface="Segoe UI Light" panose="020B0502040204020203" pitchFamily="34" charset="0"/>
          <a:cs typeface="Segoe UI" panose="020B0502040204020203" pitchFamily="34" charset="0"/>
        </a:defRPr>
      </a:lvl2pPr>
      <a:lvl3pPr algn="l" defTabSz="685800" rtl="0" eaLnBrk="0" fontAlgn="base" hangingPunct="0">
        <a:lnSpc>
          <a:spcPct val="90000"/>
        </a:lnSpc>
        <a:spcBef>
          <a:spcPct val="0"/>
        </a:spcBef>
        <a:spcAft>
          <a:spcPct val="0"/>
        </a:spcAft>
        <a:defRPr sz="3900">
          <a:solidFill>
            <a:srgbClr val="F2F2F2"/>
          </a:solidFill>
          <a:latin typeface="Segoe UI Light" panose="020B0502040204020203" pitchFamily="34" charset="0"/>
          <a:cs typeface="Segoe UI" panose="020B0502040204020203" pitchFamily="34" charset="0"/>
        </a:defRPr>
      </a:lvl3pPr>
      <a:lvl4pPr algn="l" defTabSz="685800" rtl="0" eaLnBrk="0" fontAlgn="base" hangingPunct="0">
        <a:lnSpc>
          <a:spcPct val="90000"/>
        </a:lnSpc>
        <a:spcBef>
          <a:spcPct val="0"/>
        </a:spcBef>
        <a:spcAft>
          <a:spcPct val="0"/>
        </a:spcAft>
        <a:defRPr sz="3900">
          <a:solidFill>
            <a:srgbClr val="F2F2F2"/>
          </a:solidFill>
          <a:latin typeface="Segoe UI Light" panose="020B0502040204020203" pitchFamily="34" charset="0"/>
          <a:cs typeface="Segoe UI" panose="020B0502040204020203" pitchFamily="34" charset="0"/>
        </a:defRPr>
      </a:lvl4pPr>
      <a:lvl5pPr algn="l" defTabSz="685800" rtl="0" eaLnBrk="0" fontAlgn="base" hangingPunct="0">
        <a:lnSpc>
          <a:spcPct val="90000"/>
        </a:lnSpc>
        <a:spcBef>
          <a:spcPct val="0"/>
        </a:spcBef>
        <a:spcAft>
          <a:spcPct val="0"/>
        </a:spcAft>
        <a:defRPr sz="3900">
          <a:solidFill>
            <a:srgbClr val="F2F2F2"/>
          </a:solidFill>
          <a:latin typeface="Segoe UI Light" panose="020B0502040204020203" pitchFamily="34" charset="0"/>
          <a:cs typeface="Segoe UI" panose="020B0502040204020203" pitchFamily="34" charset="0"/>
        </a:defRPr>
      </a:lvl5pPr>
      <a:lvl6pPr marL="457200" algn="l" defTabSz="685800" rtl="0" fontAlgn="base">
        <a:lnSpc>
          <a:spcPct val="90000"/>
        </a:lnSpc>
        <a:spcBef>
          <a:spcPct val="0"/>
        </a:spcBef>
        <a:spcAft>
          <a:spcPct val="0"/>
        </a:spcAft>
        <a:defRPr sz="3900">
          <a:solidFill>
            <a:schemeClr val="tx1"/>
          </a:solidFill>
          <a:latin typeface="Segoe UI Light" panose="020B0502040204020203" pitchFamily="34" charset="0"/>
          <a:cs typeface="Segoe UI" panose="020B0502040204020203" pitchFamily="34" charset="0"/>
        </a:defRPr>
      </a:lvl6pPr>
      <a:lvl7pPr marL="914400" algn="l" defTabSz="685800" rtl="0" fontAlgn="base">
        <a:lnSpc>
          <a:spcPct val="90000"/>
        </a:lnSpc>
        <a:spcBef>
          <a:spcPct val="0"/>
        </a:spcBef>
        <a:spcAft>
          <a:spcPct val="0"/>
        </a:spcAft>
        <a:defRPr sz="3900">
          <a:solidFill>
            <a:schemeClr val="tx1"/>
          </a:solidFill>
          <a:latin typeface="Segoe UI Light" panose="020B0502040204020203" pitchFamily="34" charset="0"/>
          <a:cs typeface="Segoe UI" panose="020B0502040204020203" pitchFamily="34" charset="0"/>
        </a:defRPr>
      </a:lvl7pPr>
      <a:lvl8pPr marL="1371600" algn="l" defTabSz="685800" rtl="0" fontAlgn="base">
        <a:lnSpc>
          <a:spcPct val="90000"/>
        </a:lnSpc>
        <a:spcBef>
          <a:spcPct val="0"/>
        </a:spcBef>
        <a:spcAft>
          <a:spcPct val="0"/>
        </a:spcAft>
        <a:defRPr sz="3900">
          <a:solidFill>
            <a:schemeClr val="tx1"/>
          </a:solidFill>
          <a:latin typeface="Segoe UI Light" panose="020B0502040204020203" pitchFamily="34" charset="0"/>
          <a:cs typeface="Segoe UI" panose="020B0502040204020203" pitchFamily="34" charset="0"/>
        </a:defRPr>
      </a:lvl8pPr>
      <a:lvl9pPr marL="1828800" algn="l" defTabSz="685800" rtl="0" fontAlgn="base">
        <a:lnSpc>
          <a:spcPct val="90000"/>
        </a:lnSpc>
        <a:spcBef>
          <a:spcPct val="0"/>
        </a:spcBef>
        <a:spcAft>
          <a:spcPct val="0"/>
        </a:spcAft>
        <a:defRPr sz="3900">
          <a:solidFill>
            <a:schemeClr val="tx1"/>
          </a:solidFill>
          <a:latin typeface="Segoe UI Light" panose="020B0502040204020203" pitchFamily="34" charset="0"/>
          <a:cs typeface="Segoe UI" panose="020B0502040204020203" pitchFamily="34" charset="0"/>
        </a:defRPr>
      </a:lvl9pPr>
    </p:titleStyle>
    <p:bodyStyle>
      <a:lvl1pPr marL="250825" indent="-250825" algn="l" defTabSz="685800" rtl="0" fontAlgn="base">
        <a:lnSpc>
          <a:spcPct val="90000"/>
        </a:lnSpc>
        <a:spcBef>
          <a:spcPct val="20000"/>
        </a:spcBef>
        <a:spcAft>
          <a:spcPct val="0"/>
        </a:spcAft>
        <a:buSzPct val="90000"/>
        <a:buFont typeface="Arial" panose="020B0604020202020204" pitchFamily="34" charset="0"/>
        <a:buChar char="•"/>
        <a:defRPr sz="4000" kern="1200">
          <a:solidFill>
            <a:schemeClr val="accent3">
              <a:lumMod val="40000"/>
              <a:lumOff val="60000"/>
            </a:schemeClr>
          </a:solidFill>
          <a:latin typeface="+mj-lt"/>
          <a:ea typeface="+mn-ea"/>
          <a:cs typeface="+mn-cs"/>
        </a:defRPr>
      </a:lvl1pPr>
      <a:lvl2pPr marL="428625" indent="-176213" algn="l" defTabSz="685800" rtl="0" fontAlgn="base">
        <a:lnSpc>
          <a:spcPct val="90000"/>
        </a:lnSpc>
        <a:spcBef>
          <a:spcPct val="20000"/>
        </a:spcBef>
        <a:spcAft>
          <a:spcPct val="0"/>
        </a:spcAft>
        <a:buSzPct val="90000"/>
        <a:buFont typeface="Arial" panose="020B0604020202020204" pitchFamily="34" charset="0"/>
        <a:buChar char="•"/>
        <a:defRPr sz="2000" kern="1200">
          <a:solidFill>
            <a:srgbClr val="F2F2F2"/>
          </a:solidFill>
          <a:latin typeface="+mj-lt"/>
          <a:ea typeface="+mn-ea"/>
          <a:cs typeface="+mn-cs"/>
        </a:defRPr>
      </a:lvl2pPr>
      <a:lvl3pPr marL="587375" indent="-166688" algn="l" defTabSz="685800" rtl="0" fontAlgn="base">
        <a:lnSpc>
          <a:spcPct val="90000"/>
        </a:lnSpc>
        <a:spcBef>
          <a:spcPct val="20000"/>
        </a:spcBef>
        <a:spcAft>
          <a:spcPct val="0"/>
        </a:spcAft>
        <a:buSzPct val="90000"/>
        <a:buFont typeface="Arial" panose="020B0604020202020204" pitchFamily="34" charset="0"/>
        <a:buChar char="•"/>
        <a:defRPr sz="2000" kern="1200">
          <a:solidFill>
            <a:srgbClr val="F2F2F2"/>
          </a:solidFill>
          <a:latin typeface="+mj-lt"/>
          <a:ea typeface="+mn-ea"/>
          <a:cs typeface="+mn-cs"/>
        </a:defRPr>
      </a:lvl3pPr>
      <a:lvl4pPr marL="755650" indent="-166688" algn="l" defTabSz="685800" rtl="0" fontAlgn="base">
        <a:lnSpc>
          <a:spcPct val="90000"/>
        </a:lnSpc>
        <a:spcBef>
          <a:spcPct val="20000"/>
        </a:spcBef>
        <a:spcAft>
          <a:spcPct val="0"/>
        </a:spcAft>
        <a:buSzPct val="90000"/>
        <a:buFont typeface="Arial" panose="020B0604020202020204" pitchFamily="34" charset="0"/>
        <a:buChar char="•"/>
        <a:defRPr sz="1800" kern="1200">
          <a:solidFill>
            <a:srgbClr val="F2F2F2"/>
          </a:solidFill>
          <a:latin typeface="+mj-lt"/>
          <a:ea typeface="+mn-ea"/>
          <a:cs typeface="+mn-cs"/>
        </a:defRPr>
      </a:lvl4pPr>
      <a:lvl5pPr marL="923925" indent="-166688" algn="l" defTabSz="685800" rtl="0" fontAlgn="base">
        <a:lnSpc>
          <a:spcPct val="90000"/>
        </a:lnSpc>
        <a:spcBef>
          <a:spcPct val="20000"/>
        </a:spcBef>
        <a:spcAft>
          <a:spcPct val="0"/>
        </a:spcAft>
        <a:buSzPct val="90000"/>
        <a:buFont typeface="Arial" panose="020B0604020202020204" pitchFamily="34" charset="0"/>
        <a:buChar char="•"/>
        <a:defRPr sz="1800" kern="1200">
          <a:solidFill>
            <a:srgbClr val="F2F2F2"/>
          </a:solidFill>
          <a:latin typeface="+mj-lt"/>
          <a:ea typeface="+mn-ea"/>
          <a:cs typeface="+mn-cs"/>
        </a:defRPr>
      </a:lvl5pPr>
      <a:lvl6pPr marL="1886074"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997"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845" rtl="0" eaLnBrk="1" latinLnBrk="0" hangingPunct="1">
        <a:defRPr sz="1324" kern="1200">
          <a:solidFill>
            <a:schemeClr val="tx1"/>
          </a:solidFill>
          <a:latin typeface="+mn-lt"/>
          <a:ea typeface="+mn-ea"/>
          <a:cs typeface="+mn-cs"/>
        </a:defRPr>
      </a:lvl1pPr>
      <a:lvl2pPr marL="342923" algn="l" defTabSz="685845" rtl="0" eaLnBrk="1" latinLnBrk="0" hangingPunct="1">
        <a:defRPr sz="1324" kern="1200">
          <a:solidFill>
            <a:schemeClr val="tx1"/>
          </a:solidFill>
          <a:latin typeface="+mn-lt"/>
          <a:ea typeface="+mn-ea"/>
          <a:cs typeface="+mn-cs"/>
        </a:defRPr>
      </a:lvl2pPr>
      <a:lvl3pPr marL="685845" algn="l" defTabSz="685845" rtl="0" eaLnBrk="1" latinLnBrk="0" hangingPunct="1">
        <a:defRPr sz="1324" kern="1200">
          <a:solidFill>
            <a:schemeClr val="tx1"/>
          </a:solidFill>
          <a:latin typeface="+mn-lt"/>
          <a:ea typeface="+mn-ea"/>
          <a:cs typeface="+mn-cs"/>
        </a:defRPr>
      </a:lvl3pPr>
      <a:lvl4pPr marL="1028768" algn="l" defTabSz="685845" rtl="0" eaLnBrk="1" latinLnBrk="0" hangingPunct="1">
        <a:defRPr sz="1324" kern="1200">
          <a:solidFill>
            <a:schemeClr val="tx1"/>
          </a:solidFill>
          <a:latin typeface="+mn-lt"/>
          <a:ea typeface="+mn-ea"/>
          <a:cs typeface="+mn-cs"/>
        </a:defRPr>
      </a:lvl4pPr>
      <a:lvl5pPr marL="1371690" algn="l" defTabSz="685845" rtl="0" eaLnBrk="1" latinLnBrk="0" hangingPunct="1">
        <a:defRPr sz="1324" kern="1200">
          <a:solidFill>
            <a:schemeClr val="tx1"/>
          </a:solidFill>
          <a:latin typeface="+mn-lt"/>
          <a:ea typeface="+mn-ea"/>
          <a:cs typeface="+mn-cs"/>
        </a:defRPr>
      </a:lvl5pPr>
      <a:lvl6pPr marL="1714614" algn="l" defTabSz="685845" rtl="0" eaLnBrk="1" latinLnBrk="0" hangingPunct="1">
        <a:defRPr sz="1324" kern="1200">
          <a:solidFill>
            <a:schemeClr val="tx1"/>
          </a:solidFill>
          <a:latin typeface="+mn-lt"/>
          <a:ea typeface="+mn-ea"/>
          <a:cs typeface="+mn-cs"/>
        </a:defRPr>
      </a:lvl6pPr>
      <a:lvl7pPr marL="2057536" algn="l" defTabSz="685845" rtl="0" eaLnBrk="1" latinLnBrk="0" hangingPunct="1">
        <a:defRPr sz="1324" kern="1200">
          <a:solidFill>
            <a:schemeClr val="tx1"/>
          </a:solidFill>
          <a:latin typeface="+mn-lt"/>
          <a:ea typeface="+mn-ea"/>
          <a:cs typeface="+mn-cs"/>
        </a:defRPr>
      </a:lvl7pPr>
      <a:lvl8pPr marL="2400458" algn="l" defTabSz="685845" rtl="0" eaLnBrk="1" latinLnBrk="0" hangingPunct="1">
        <a:defRPr sz="1324" kern="1200">
          <a:solidFill>
            <a:schemeClr val="tx1"/>
          </a:solidFill>
          <a:latin typeface="+mn-lt"/>
          <a:ea typeface="+mn-ea"/>
          <a:cs typeface="+mn-cs"/>
        </a:defRPr>
      </a:lvl8pPr>
      <a:lvl9pPr marL="2743382" algn="l" defTabSz="685845" rtl="0" eaLnBrk="1" latinLnBrk="0" hangingPunct="1">
        <a:defRPr sz="132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9"/>
            <a:ext cx="11653520" cy="1587999"/>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ounded Rectangle 4"/>
          <p:cNvSpPr/>
          <p:nvPr userDrawn="1"/>
        </p:nvSpPr>
        <p:spPr>
          <a:xfrm>
            <a:off x="406401"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Rounded Rectangle 5"/>
          <p:cNvSpPr/>
          <p:nvPr userDrawn="1"/>
        </p:nvSpPr>
        <p:spPr>
          <a:xfrm>
            <a:off x="558129" y="435546"/>
            <a:ext cx="11075745"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cxnSp>
        <p:nvCxnSpPr>
          <p:cNvPr id="7" name="Straight Connector 7"/>
          <p:cNvCxnSpPr>
            <a:cxnSpLocks noChangeShapeType="1"/>
          </p:cNvCxnSpPr>
          <p:nvPr userDrawn="1"/>
        </p:nvCxnSpPr>
        <p:spPr bwMode="auto">
          <a:xfrm>
            <a:off x="711200" y="1447800"/>
            <a:ext cx="10769600" cy="1588"/>
          </a:xfrm>
          <a:prstGeom prst="line">
            <a:avLst/>
          </a:prstGeom>
          <a:noFill/>
          <a:ln w="57150" algn="ctr">
            <a:solidFill>
              <a:srgbClr val="00008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55893998"/>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Lst>
  <p:transition>
    <p:fade/>
  </p:transition>
  <p:txStyles>
    <p:titleStyle>
      <a:lvl1pPr algn="l" defTabSz="685845" rtl="0" eaLnBrk="1" latinLnBrk="0" hangingPunct="1">
        <a:lnSpc>
          <a:spcPct val="90000"/>
        </a:lnSpc>
        <a:spcBef>
          <a:spcPct val="0"/>
        </a:spcBef>
        <a:buNone/>
        <a:defRPr lang="en-US" sz="3971"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134" marR="0" indent="-252134" algn="l" defTabSz="685845" rtl="0" eaLnBrk="1" fontAlgn="auto" latinLnBrk="0" hangingPunct="1">
        <a:lnSpc>
          <a:spcPct val="90000"/>
        </a:lnSpc>
        <a:spcBef>
          <a:spcPct val="20000"/>
        </a:spcBef>
        <a:spcAft>
          <a:spcPts val="0"/>
        </a:spcAft>
        <a:buClrTx/>
        <a:buSzPct val="90000"/>
        <a:buFont typeface="Arial" pitchFamily="34" charset="0"/>
        <a:buChar char="•"/>
        <a:tabLst/>
        <a:defRPr sz="2941" kern="1200" spc="0" baseline="0">
          <a:gradFill>
            <a:gsLst>
              <a:gs pos="1250">
                <a:schemeClr val="tx1"/>
              </a:gs>
              <a:gs pos="100000">
                <a:schemeClr val="tx1"/>
              </a:gs>
            </a:gsLst>
            <a:lin ang="5400000" scaled="0"/>
          </a:gradFill>
          <a:latin typeface="+mj-lt"/>
          <a:ea typeface="+mn-ea"/>
          <a:cs typeface="+mn-cs"/>
        </a:defRPr>
      </a:lvl1pPr>
      <a:lvl2pPr marL="429562" marR="0" indent="-177428" algn="l" defTabSz="685845"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2pPr>
      <a:lvl3pPr marL="588314"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3pPr>
      <a:lvl4pPr marL="756403"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324" kern="1200" spc="0" baseline="0">
          <a:gradFill>
            <a:gsLst>
              <a:gs pos="1250">
                <a:schemeClr val="tx1"/>
              </a:gs>
              <a:gs pos="100000">
                <a:schemeClr val="tx1"/>
              </a:gs>
            </a:gsLst>
            <a:lin ang="5400000" scaled="0"/>
          </a:gradFill>
          <a:latin typeface="+mn-lt"/>
          <a:ea typeface="+mn-ea"/>
          <a:cs typeface="+mn-cs"/>
        </a:defRPr>
      </a:lvl4pPr>
      <a:lvl5pPr marL="924493"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324" kern="1200" spc="0" baseline="0">
          <a:gradFill>
            <a:gsLst>
              <a:gs pos="1250">
                <a:schemeClr val="tx1"/>
              </a:gs>
              <a:gs pos="100000">
                <a:schemeClr val="tx1"/>
              </a:gs>
            </a:gsLst>
            <a:lin ang="5400000" scaled="0"/>
          </a:gradFill>
          <a:latin typeface="+mn-lt"/>
          <a:ea typeface="+mn-ea"/>
          <a:cs typeface="+mn-cs"/>
        </a:defRPr>
      </a:lvl5pPr>
      <a:lvl6pPr marL="1886074"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997"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845" rtl="0" eaLnBrk="1" latinLnBrk="0" hangingPunct="1">
        <a:defRPr sz="1324" kern="1200">
          <a:solidFill>
            <a:schemeClr val="tx1"/>
          </a:solidFill>
          <a:latin typeface="+mn-lt"/>
          <a:ea typeface="+mn-ea"/>
          <a:cs typeface="+mn-cs"/>
        </a:defRPr>
      </a:lvl1pPr>
      <a:lvl2pPr marL="342923" algn="l" defTabSz="685845" rtl="0" eaLnBrk="1" latinLnBrk="0" hangingPunct="1">
        <a:defRPr sz="1324" kern="1200">
          <a:solidFill>
            <a:schemeClr val="tx1"/>
          </a:solidFill>
          <a:latin typeface="+mn-lt"/>
          <a:ea typeface="+mn-ea"/>
          <a:cs typeface="+mn-cs"/>
        </a:defRPr>
      </a:lvl2pPr>
      <a:lvl3pPr marL="685845" algn="l" defTabSz="685845" rtl="0" eaLnBrk="1" latinLnBrk="0" hangingPunct="1">
        <a:defRPr sz="1324" kern="1200">
          <a:solidFill>
            <a:schemeClr val="tx1"/>
          </a:solidFill>
          <a:latin typeface="+mn-lt"/>
          <a:ea typeface="+mn-ea"/>
          <a:cs typeface="+mn-cs"/>
        </a:defRPr>
      </a:lvl3pPr>
      <a:lvl4pPr marL="1028768" algn="l" defTabSz="685845" rtl="0" eaLnBrk="1" latinLnBrk="0" hangingPunct="1">
        <a:defRPr sz="1324" kern="1200">
          <a:solidFill>
            <a:schemeClr val="tx1"/>
          </a:solidFill>
          <a:latin typeface="+mn-lt"/>
          <a:ea typeface="+mn-ea"/>
          <a:cs typeface="+mn-cs"/>
        </a:defRPr>
      </a:lvl4pPr>
      <a:lvl5pPr marL="1371690" algn="l" defTabSz="685845" rtl="0" eaLnBrk="1" latinLnBrk="0" hangingPunct="1">
        <a:defRPr sz="1324" kern="1200">
          <a:solidFill>
            <a:schemeClr val="tx1"/>
          </a:solidFill>
          <a:latin typeface="+mn-lt"/>
          <a:ea typeface="+mn-ea"/>
          <a:cs typeface="+mn-cs"/>
        </a:defRPr>
      </a:lvl5pPr>
      <a:lvl6pPr marL="1714614" algn="l" defTabSz="685845" rtl="0" eaLnBrk="1" latinLnBrk="0" hangingPunct="1">
        <a:defRPr sz="1324" kern="1200">
          <a:solidFill>
            <a:schemeClr val="tx1"/>
          </a:solidFill>
          <a:latin typeface="+mn-lt"/>
          <a:ea typeface="+mn-ea"/>
          <a:cs typeface="+mn-cs"/>
        </a:defRPr>
      </a:lvl6pPr>
      <a:lvl7pPr marL="2057536" algn="l" defTabSz="685845" rtl="0" eaLnBrk="1" latinLnBrk="0" hangingPunct="1">
        <a:defRPr sz="1324" kern="1200">
          <a:solidFill>
            <a:schemeClr val="tx1"/>
          </a:solidFill>
          <a:latin typeface="+mn-lt"/>
          <a:ea typeface="+mn-ea"/>
          <a:cs typeface="+mn-cs"/>
        </a:defRPr>
      </a:lvl7pPr>
      <a:lvl8pPr marL="2400458" algn="l" defTabSz="685845" rtl="0" eaLnBrk="1" latinLnBrk="0" hangingPunct="1">
        <a:defRPr sz="1324" kern="1200">
          <a:solidFill>
            <a:schemeClr val="tx1"/>
          </a:solidFill>
          <a:latin typeface="+mn-lt"/>
          <a:ea typeface="+mn-ea"/>
          <a:cs typeface="+mn-cs"/>
        </a:defRPr>
      </a:lvl8pPr>
      <a:lvl9pPr marL="2743382" algn="l" defTabSz="685845" rtl="0" eaLnBrk="1" latinLnBrk="0" hangingPunct="1">
        <a:defRPr sz="13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5.xml"/><Relationship Id="rId7"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sz="3200" dirty="0" err="1"/>
              <a:t>Bazat</a:t>
            </a:r>
            <a:r>
              <a:rPr lang="en-US" sz="3200" dirty="0"/>
              <a:t> e Windows Server 2008 R2</a:t>
            </a:r>
            <a:br>
              <a:rPr lang="en-US" sz="3200" dirty="0"/>
            </a:br>
            <a:r>
              <a:rPr lang="en-US" sz="3200" dirty="0" err="1"/>
              <a:t>Leksion</a:t>
            </a:r>
            <a:r>
              <a:rPr lang="en-US" sz="3200" dirty="0"/>
              <a:t> 1</a:t>
            </a:r>
            <a:br>
              <a:rPr lang="en-US" sz="3200" dirty="0"/>
            </a:br>
            <a:r>
              <a:rPr lang="en-US" sz="3200" dirty="0"/>
              <a:t>Frida GJERMENI</a:t>
            </a:r>
            <a:br>
              <a:rPr lang="en-US" sz="3200" dirty="0"/>
            </a:br>
            <a:r>
              <a:rPr lang="en-US" sz="3200" dirty="0"/>
              <a:t>www.fridagjermeniwork.com</a:t>
            </a:r>
            <a:endParaRPr lang="en-US" sz="3200" dirty="0">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5" y="6096000"/>
            <a:ext cx="1428750" cy="571500"/>
          </a:xfrm>
          <a:prstGeom prst="rect">
            <a:avLst/>
          </a:prstGeom>
        </p:spPr>
      </p:pic>
    </p:spTree>
    <p:custDataLst>
      <p:tags r:id="rId1"/>
    </p:custDataLst>
    <p:extLst>
      <p:ext uri="{BB962C8B-B14F-4D97-AF65-F5344CB8AC3E}">
        <p14:creationId xmlns:p14="http://schemas.microsoft.com/office/powerpoint/2010/main" val="142719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Content Placeholder 2"/>
          <p:cNvSpPr>
            <a:spLocks noGrp="1"/>
          </p:cNvSpPr>
          <p:nvPr>
            <p:ph type="body" sz="quarter" idx="10"/>
          </p:nvPr>
        </p:nvSpPr>
        <p:spPr>
          <a:xfrm>
            <a:off x="269239" y="1189177"/>
            <a:ext cx="11653523" cy="1754326"/>
          </a:xfrm>
        </p:spPr>
        <p:txBody>
          <a:bodyPr/>
          <a:lstStyle/>
          <a:p>
            <a:pPr lvl="1"/>
            <a:r>
              <a:rPr lang="en-US" altLang="en-US" dirty="0"/>
              <a:t>Random Access Memory (RAM) </a:t>
            </a:r>
            <a:r>
              <a:rPr lang="en-US" altLang="en-US" dirty="0" err="1"/>
              <a:t>eshte</a:t>
            </a:r>
            <a:r>
              <a:rPr lang="en-US" altLang="en-US" dirty="0"/>
              <a:t> </a:t>
            </a:r>
            <a:r>
              <a:rPr lang="en-US" altLang="en-US" dirty="0" err="1"/>
              <a:t>memoria</a:t>
            </a:r>
            <a:r>
              <a:rPr lang="en-US" altLang="en-US" dirty="0"/>
              <a:t> </a:t>
            </a:r>
            <a:r>
              <a:rPr lang="en-US" altLang="en-US" dirty="0" err="1"/>
              <a:t>afatshkurter</a:t>
            </a:r>
            <a:r>
              <a:rPr lang="en-US" altLang="en-US" dirty="0"/>
              <a:t> </a:t>
            </a:r>
            <a:r>
              <a:rPr lang="en-US" altLang="en-US" dirty="0" err="1"/>
              <a:t>ose</a:t>
            </a:r>
            <a:r>
              <a:rPr lang="en-US" altLang="en-US" dirty="0"/>
              <a:t> e </a:t>
            </a:r>
            <a:r>
              <a:rPr lang="en-US" altLang="en-US" dirty="0" err="1"/>
              <a:t>perkohshme</a:t>
            </a:r>
            <a:r>
              <a:rPr lang="en-US" altLang="en-US" dirty="0"/>
              <a:t> e </a:t>
            </a:r>
            <a:r>
              <a:rPr lang="en-US" altLang="en-US" dirty="0" err="1"/>
              <a:t>kompjuterit</a:t>
            </a:r>
            <a:endParaRPr lang="en-US" altLang="en-US" dirty="0"/>
          </a:p>
          <a:p>
            <a:pPr lvl="1"/>
            <a:r>
              <a:rPr lang="en-US" altLang="en-US" dirty="0" err="1"/>
              <a:t>Ruan</a:t>
            </a:r>
            <a:r>
              <a:rPr lang="en-US" altLang="en-US" dirty="0"/>
              <a:t> </a:t>
            </a:r>
            <a:r>
              <a:rPr lang="en-US" altLang="en-US" dirty="0" err="1"/>
              <a:t>instruksione</a:t>
            </a:r>
            <a:r>
              <a:rPr lang="en-US" altLang="en-US" dirty="0"/>
              <a:t> </a:t>
            </a:r>
            <a:r>
              <a:rPr lang="en-US" altLang="en-US" dirty="0" err="1"/>
              <a:t>dhe</a:t>
            </a:r>
            <a:r>
              <a:rPr lang="en-US" altLang="en-US" dirty="0"/>
              <a:t> </a:t>
            </a:r>
            <a:r>
              <a:rPr lang="en-US" altLang="en-US" dirty="0" err="1"/>
              <a:t>te</a:t>
            </a:r>
            <a:r>
              <a:rPr lang="en-US" altLang="en-US" dirty="0"/>
              <a:t> </a:t>
            </a:r>
            <a:r>
              <a:rPr lang="en-US" altLang="en-US" dirty="0" err="1"/>
              <a:t>dhena</a:t>
            </a:r>
            <a:r>
              <a:rPr lang="en-US" altLang="en-US" dirty="0"/>
              <a:t> </a:t>
            </a:r>
            <a:r>
              <a:rPr lang="en-US" altLang="en-US" dirty="0" err="1"/>
              <a:t>qe</a:t>
            </a:r>
            <a:r>
              <a:rPr lang="en-US" altLang="en-US" dirty="0"/>
              <a:t> </a:t>
            </a:r>
            <a:r>
              <a:rPr lang="en-US" altLang="en-US" dirty="0" err="1"/>
              <a:t>procesori</a:t>
            </a:r>
            <a:r>
              <a:rPr lang="en-US" altLang="en-US" dirty="0"/>
              <a:t> </a:t>
            </a:r>
            <a:r>
              <a:rPr lang="en-US" altLang="en-US" dirty="0" err="1"/>
              <a:t>ti</a:t>
            </a:r>
            <a:r>
              <a:rPr lang="en-US" altLang="en-US" dirty="0"/>
              <a:t>  </a:t>
            </a:r>
            <a:r>
              <a:rPr lang="en-US" altLang="en-US" dirty="0" err="1"/>
              <a:t>aksesoje</a:t>
            </a:r>
            <a:r>
              <a:rPr lang="en-US" altLang="en-US" dirty="0"/>
              <a:t> </a:t>
            </a:r>
            <a:r>
              <a:rPr lang="en-US" altLang="en-US" dirty="0" err="1"/>
              <a:t>direkt</a:t>
            </a:r>
            <a:endParaRPr lang="en-US" altLang="en-US" dirty="0"/>
          </a:p>
          <a:p>
            <a:pPr lvl="1"/>
            <a:r>
              <a:rPr lang="en-US" altLang="en-US" dirty="0" err="1"/>
              <a:t>Nese</a:t>
            </a:r>
            <a:r>
              <a:rPr lang="en-US" altLang="en-US" dirty="0"/>
              <a:t> </a:t>
            </a:r>
            <a:r>
              <a:rPr lang="en-US" altLang="en-US" dirty="0" err="1"/>
              <a:t>keni</a:t>
            </a:r>
            <a:r>
              <a:rPr lang="en-US" altLang="en-US" dirty="0"/>
              <a:t> me </a:t>
            </a:r>
            <a:r>
              <a:rPr lang="en-US" altLang="en-US" dirty="0" err="1"/>
              <a:t>shume</a:t>
            </a:r>
            <a:r>
              <a:rPr lang="en-US" altLang="en-US" dirty="0"/>
              <a:t> RAM, </a:t>
            </a:r>
            <a:r>
              <a:rPr lang="en-US" altLang="en-US" dirty="0" err="1"/>
              <a:t>ju</a:t>
            </a:r>
            <a:r>
              <a:rPr lang="en-US" altLang="en-US" dirty="0"/>
              <a:t> </a:t>
            </a:r>
            <a:r>
              <a:rPr lang="en-US" altLang="en-US" dirty="0" err="1"/>
              <a:t>mund</a:t>
            </a:r>
            <a:r>
              <a:rPr lang="en-US" altLang="en-US" dirty="0"/>
              <a:t> </a:t>
            </a:r>
            <a:r>
              <a:rPr lang="en-US" altLang="en-US" dirty="0" err="1"/>
              <a:t>te</a:t>
            </a:r>
            <a:r>
              <a:rPr lang="en-US" altLang="en-US" dirty="0"/>
              <a:t> </a:t>
            </a:r>
            <a:r>
              <a:rPr lang="en-US" altLang="en-US" dirty="0" err="1"/>
              <a:t>ngarkoni</a:t>
            </a:r>
            <a:r>
              <a:rPr lang="en-US" altLang="en-US" dirty="0"/>
              <a:t> me </a:t>
            </a:r>
            <a:r>
              <a:rPr lang="en-US" altLang="en-US" dirty="0" err="1"/>
              <a:t>shume</a:t>
            </a:r>
            <a:r>
              <a:rPr lang="en-US" altLang="en-US" dirty="0"/>
              <a:t> </a:t>
            </a:r>
            <a:r>
              <a:rPr lang="en-US" altLang="en-US" dirty="0" err="1"/>
              <a:t>instruksione</a:t>
            </a:r>
            <a:r>
              <a:rPr lang="en-US" altLang="en-US" dirty="0"/>
              <a:t> </a:t>
            </a:r>
            <a:r>
              <a:rPr lang="en-US" altLang="en-US" dirty="0" err="1"/>
              <a:t>dhe</a:t>
            </a:r>
            <a:r>
              <a:rPr lang="en-US" altLang="en-US" dirty="0"/>
              <a:t> </a:t>
            </a:r>
            <a:r>
              <a:rPr lang="en-US" altLang="en-US" dirty="0" err="1"/>
              <a:t>te</a:t>
            </a:r>
            <a:r>
              <a:rPr lang="en-US" altLang="en-US" dirty="0"/>
              <a:t> </a:t>
            </a:r>
            <a:r>
              <a:rPr lang="en-US" altLang="en-US" dirty="0" err="1"/>
              <a:t>dhena</a:t>
            </a:r>
            <a:r>
              <a:rPr lang="en-US" altLang="en-US" dirty="0"/>
              <a:t> </a:t>
            </a:r>
            <a:r>
              <a:rPr lang="en-US" altLang="en-US" dirty="0" err="1"/>
              <a:t>nga</a:t>
            </a:r>
            <a:r>
              <a:rPr lang="en-US" altLang="en-US" dirty="0"/>
              <a:t> </a:t>
            </a:r>
            <a:r>
              <a:rPr lang="en-US" altLang="en-US" dirty="0" err="1"/>
              <a:t>disqet</a:t>
            </a:r>
            <a:r>
              <a:rPr lang="en-US" altLang="en-US" dirty="0"/>
              <a:t> </a:t>
            </a:r>
          </a:p>
          <a:p>
            <a:pPr lvl="1"/>
            <a:r>
              <a:rPr lang="en-US" altLang="en-US" dirty="0" err="1"/>
              <a:t>Pasja</a:t>
            </a:r>
            <a:r>
              <a:rPr lang="en-US" altLang="en-US" dirty="0"/>
              <a:t> e </a:t>
            </a:r>
            <a:r>
              <a:rPr lang="en-US" altLang="en-US" dirty="0" err="1"/>
              <a:t>mjaftueshme</a:t>
            </a:r>
            <a:r>
              <a:rPr lang="en-US" altLang="en-US" dirty="0"/>
              <a:t> e memories RAM </a:t>
            </a:r>
            <a:r>
              <a:rPr lang="en-US" altLang="en-US" dirty="0" err="1"/>
              <a:t>mund</a:t>
            </a:r>
            <a:r>
              <a:rPr lang="en-US" altLang="en-US" dirty="0"/>
              <a:t> </a:t>
            </a:r>
            <a:r>
              <a:rPr lang="en-US" altLang="en-US" dirty="0" err="1"/>
              <a:t>te</a:t>
            </a:r>
            <a:r>
              <a:rPr lang="en-US" altLang="en-US" dirty="0"/>
              <a:t> </a:t>
            </a:r>
            <a:r>
              <a:rPr lang="en-US" altLang="en-US" dirty="0" err="1"/>
              <a:t>jete</a:t>
            </a:r>
            <a:r>
              <a:rPr lang="en-US" altLang="en-US" dirty="0"/>
              <a:t> </a:t>
            </a:r>
            <a:r>
              <a:rPr lang="en-US" altLang="en-US" dirty="0" err="1"/>
              <a:t>nje</a:t>
            </a:r>
            <a:r>
              <a:rPr lang="en-US" altLang="en-US" dirty="0"/>
              <a:t> </a:t>
            </a:r>
            <a:r>
              <a:rPr lang="en-US" altLang="en-US" dirty="0" err="1"/>
              <a:t>nga</a:t>
            </a:r>
            <a:r>
              <a:rPr lang="en-US" altLang="en-US" dirty="0"/>
              <a:t> </a:t>
            </a:r>
            <a:r>
              <a:rPr lang="en-US" altLang="en-US" dirty="0" err="1"/>
              <a:t>faktoret</a:t>
            </a:r>
            <a:r>
              <a:rPr lang="en-US" altLang="en-US" dirty="0"/>
              <a:t> </a:t>
            </a:r>
            <a:r>
              <a:rPr lang="en-US" altLang="en-US" dirty="0" err="1"/>
              <a:t>kryesore</a:t>
            </a:r>
            <a:r>
              <a:rPr lang="en-US" altLang="en-US" dirty="0"/>
              <a:t> </a:t>
            </a:r>
            <a:r>
              <a:rPr lang="en-US" altLang="en-US" dirty="0" err="1"/>
              <a:t>qe</a:t>
            </a:r>
            <a:r>
              <a:rPr lang="en-US" altLang="en-US" dirty="0"/>
              <a:t> </a:t>
            </a:r>
            <a:r>
              <a:rPr lang="en-US" altLang="en-US" dirty="0" err="1"/>
              <a:t>ndikon</a:t>
            </a:r>
            <a:r>
              <a:rPr lang="en-US" altLang="en-US" dirty="0"/>
              <a:t> ne </a:t>
            </a:r>
            <a:r>
              <a:rPr lang="en-US" altLang="en-US" dirty="0" err="1"/>
              <a:t>performancen</a:t>
            </a:r>
            <a:r>
              <a:rPr lang="en-US" altLang="en-US" dirty="0"/>
              <a:t> </a:t>
            </a:r>
            <a:r>
              <a:rPr lang="en-US" altLang="en-US" dirty="0" err="1"/>
              <a:t>tuaj</a:t>
            </a:r>
            <a:r>
              <a:rPr lang="en-US" altLang="en-US" dirty="0"/>
              <a:t>.</a:t>
            </a:r>
          </a:p>
        </p:txBody>
      </p:sp>
      <p:sp>
        <p:nvSpPr>
          <p:cNvPr id="2" name="Title 1"/>
          <p:cNvSpPr>
            <a:spLocks noGrp="1"/>
          </p:cNvSpPr>
          <p:nvPr>
            <p:ph type="title"/>
          </p:nvPr>
        </p:nvSpPr>
        <p:spPr/>
        <p:txBody>
          <a:bodyPr/>
          <a:lstStyle/>
          <a:p>
            <a:r>
              <a:rPr lang="en-US" dirty="0" err="1"/>
              <a:t>Memoria</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895600"/>
            <a:ext cx="3429000" cy="3429000"/>
          </a:xfrm>
          <a:prstGeom prst="rect">
            <a:avLst/>
          </a:prstGeom>
        </p:spPr>
      </p:pic>
    </p:spTree>
    <p:custDataLst>
      <p:tags r:id="rId1"/>
    </p:custData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Content Placeholder 2"/>
          <p:cNvSpPr>
            <a:spLocks noGrp="1"/>
          </p:cNvSpPr>
          <p:nvPr>
            <p:ph type="body" sz="quarter" idx="10"/>
          </p:nvPr>
        </p:nvSpPr>
        <p:spPr>
          <a:xfrm>
            <a:off x="269239" y="1189177"/>
            <a:ext cx="11653523" cy="2308324"/>
          </a:xfrm>
        </p:spPr>
        <p:txBody>
          <a:bodyPr/>
          <a:lstStyle/>
          <a:p>
            <a:pPr lvl="1"/>
            <a:r>
              <a:rPr lang="en-US" altLang="en-US" dirty="0" err="1"/>
              <a:t>Tradicionalisht</a:t>
            </a:r>
            <a:r>
              <a:rPr lang="en-US" altLang="en-US" dirty="0"/>
              <a:t>, hard </a:t>
            </a:r>
            <a:r>
              <a:rPr lang="en-US" altLang="en-US" dirty="0" err="1"/>
              <a:t>disqet</a:t>
            </a:r>
            <a:r>
              <a:rPr lang="en-US" altLang="en-US" dirty="0"/>
              <a:t> jane </a:t>
            </a:r>
            <a:r>
              <a:rPr lang="en-US" altLang="en-US" dirty="0" err="1"/>
              <a:t>pajisje</a:t>
            </a:r>
            <a:r>
              <a:rPr lang="en-US" altLang="en-US" dirty="0"/>
              <a:t> </a:t>
            </a:r>
            <a:r>
              <a:rPr lang="en-US" altLang="en-US" dirty="0" err="1"/>
              <a:t>gjysem</a:t>
            </a:r>
            <a:r>
              <a:rPr lang="en-US" altLang="en-US" dirty="0"/>
              <a:t> </a:t>
            </a:r>
            <a:r>
              <a:rPr lang="en-US" altLang="en-US" dirty="0" err="1"/>
              <a:t>electronike</a:t>
            </a:r>
            <a:r>
              <a:rPr lang="en-US" altLang="en-US" dirty="0"/>
              <a:t>/</a:t>
            </a:r>
            <a:r>
              <a:rPr lang="en-US" altLang="en-US" dirty="0" err="1"/>
              <a:t>gjysem</a:t>
            </a:r>
            <a:r>
              <a:rPr lang="en-US" altLang="en-US" dirty="0"/>
              <a:t> </a:t>
            </a:r>
            <a:r>
              <a:rPr lang="en-US" altLang="en-US" dirty="0" err="1"/>
              <a:t>mekanike</a:t>
            </a:r>
            <a:r>
              <a:rPr lang="en-US" altLang="en-US" dirty="0"/>
              <a:t> </a:t>
            </a:r>
            <a:r>
              <a:rPr lang="en-US" altLang="en-US" dirty="0" err="1"/>
              <a:t>qe</a:t>
            </a:r>
            <a:r>
              <a:rPr lang="en-US" altLang="en-US" dirty="0"/>
              <a:t> </a:t>
            </a:r>
            <a:r>
              <a:rPr lang="en-US" altLang="en-US" dirty="0" err="1"/>
              <a:t>ruajne</a:t>
            </a:r>
            <a:r>
              <a:rPr lang="en-US" altLang="en-US" dirty="0"/>
              <a:t> </a:t>
            </a:r>
            <a:r>
              <a:rPr lang="en-US" altLang="en-US" dirty="0" err="1"/>
              <a:t>informacion</a:t>
            </a:r>
            <a:r>
              <a:rPr lang="en-US" altLang="en-US" dirty="0"/>
              <a:t> ne </a:t>
            </a:r>
            <a:r>
              <a:rPr lang="en-US" altLang="en-US" dirty="0" err="1"/>
              <a:t>fushe</a:t>
            </a:r>
            <a:r>
              <a:rPr lang="en-US" altLang="en-US" dirty="0"/>
              <a:t> </a:t>
            </a:r>
            <a:r>
              <a:rPr lang="en-US" altLang="en-US" dirty="0" err="1"/>
              <a:t>magnetike</a:t>
            </a:r>
            <a:r>
              <a:rPr lang="en-US" altLang="en-US" dirty="0"/>
              <a:t> </a:t>
            </a:r>
            <a:r>
              <a:rPr lang="en-US" altLang="en-US" dirty="0" err="1"/>
              <a:t>ose</a:t>
            </a:r>
            <a:r>
              <a:rPr lang="en-US" altLang="en-US" dirty="0"/>
              <a:t> </a:t>
            </a:r>
            <a:r>
              <a:rPr lang="en-US" altLang="en-US" dirty="0" err="1"/>
              <a:t>trake</a:t>
            </a:r>
            <a:r>
              <a:rPr lang="en-US" altLang="en-US" dirty="0"/>
              <a:t> </a:t>
            </a:r>
            <a:r>
              <a:rPr lang="en-US" altLang="en-US" dirty="0" err="1"/>
              <a:t>disku</a:t>
            </a:r>
            <a:r>
              <a:rPr lang="en-US" altLang="en-US" dirty="0"/>
              <a:t> </a:t>
            </a:r>
            <a:r>
              <a:rPr lang="en-US" altLang="en-US" dirty="0" err="1"/>
              <a:t>te</a:t>
            </a:r>
            <a:r>
              <a:rPr lang="en-US" altLang="en-US" dirty="0"/>
              <a:t> </a:t>
            </a:r>
            <a:r>
              <a:rPr lang="en-US" altLang="en-US" dirty="0" err="1"/>
              <a:t>rrotullueshme</a:t>
            </a:r>
            <a:r>
              <a:rPr lang="en-US" altLang="en-US" dirty="0"/>
              <a:t>.</a:t>
            </a:r>
          </a:p>
          <a:p>
            <a:pPr lvl="1"/>
            <a:r>
              <a:rPr lang="en-US" altLang="en-US" dirty="0" err="1"/>
              <a:t>Disqet</a:t>
            </a:r>
            <a:r>
              <a:rPr lang="en-US" altLang="en-US" dirty="0"/>
              <a:t> ne </a:t>
            </a:r>
            <a:r>
              <a:rPr lang="en-US" altLang="en-US" dirty="0" err="1"/>
              <a:t>gjendje</a:t>
            </a:r>
            <a:r>
              <a:rPr lang="en-US" altLang="en-US" dirty="0"/>
              <a:t> </a:t>
            </a:r>
            <a:r>
              <a:rPr lang="en-US" altLang="en-US" dirty="0" err="1"/>
              <a:t>solide</a:t>
            </a:r>
            <a:r>
              <a:rPr lang="en-US" altLang="en-US" dirty="0"/>
              <a:t> jane </a:t>
            </a:r>
            <a:r>
              <a:rPr lang="en-US" altLang="en-US" dirty="0" err="1"/>
              <a:t>pajisje</a:t>
            </a:r>
            <a:r>
              <a:rPr lang="en-US" altLang="en-US" dirty="0"/>
              <a:t> </a:t>
            </a:r>
            <a:r>
              <a:rPr lang="en-US" altLang="en-US" dirty="0" err="1"/>
              <a:t>elektronike</a:t>
            </a:r>
            <a:r>
              <a:rPr lang="en-US" altLang="en-US" dirty="0"/>
              <a:t> </a:t>
            </a:r>
            <a:r>
              <a:rPr lang="en-US" altLang="en-US" dirty="0" err="1"/>
              <a:t>qe</a:t>
            </a:r>
            <a:r>
              <a:rPr lang="en-US" altLang="en-US" dirty="0"/>
              <a:t> </a:t>
            </a:r>
            <a:r>
              <a:rPr lang="en-US" altLang="en-US" dirty="0" err="1"/>
              <a:t>nuk</a:t>
            </a:r>
            <a:r>
              <a:rPr lang="en-US" altLang="en-US" dirty="0"/>
              <a:t> </a:t>
            </a:r>
            <a:r>
              <a:rPr lang="en-US" altLang="en-US" dirty="0" err="1"/>
              <a:t>kane</a:t>
            </a:r>
            <a:r>
              <a:rPr lang="en-US" altLang="en-US" dirty="0"/>
              <a:t> </a:t>
            </a:r>
            <a:r>
              <a:rPr lang="en-US" altLang="en-US" dirty="0" err="1"/>
              <a:t>komponente</a:t>
            </a:r>
            <a:r>
              <a:rPr lang="en-US" altLang="en-US" dirty="0"/>
              <a:t> </a:t>
            </a:r>
            <a:r>
              <a:rPr lang="en-US" altLang="en-US" dirty="0" err="1"/>
              <a:t>mekanike</a:t>
            </a:r>
            <a:r>
              <a:rPr lang="en-US" altLang="en-US" dirty="0"/>
              <a:t>. </a:t>
            </a:r>
          </a:p>
          <a:p>
            <a:pPr lvl="1"/>
            <a:r>
              <a:rPr lang="en-US" altLang="en-US" dirty="0" err="1"/>
              <a:t>Kompjuterat</a:t>
            </a:r>
            <a:r>
              <a:rPr lang="en-US" altLang="en-US" dirty="0"/>
              <a:t> </a:t>
            </a:r>
            <a:r>
              <a:rPr lang="en-US" altLang="en-US" dirty="0" err="1"/>
              <a:t>Personale</a:t>
            </a:r>
            <a:r>
              <a:rPr lang="en-US" altLang="en-US" dirty="0"/>
              <a:t> </a:t>
            </a:r>
            <a:r>
              <a:rPr lang="en-US" altLang="en-US" dirty="0" err="1"/>
              <a:t>pergjithsisht</a:t>
            </a:r>
            <a:r>
              <a:rPr lang="en-US" altLang="en-US" dirty="0"/>
              <a:t> </a:t>
            </a:r>
            <a:r>
              <a:rPr lang="en-US" altLang="en-US" dirty="0" err="1"/>
              <a:t>kane</a:t>
            </a:r>
            <a:r>
              <a:rPr lang="en-US" altLang="en-US" dirty="0"/>
              <a:t> </a:t>
            </a:r>
            <a:r>
              <a:rPr lang="en-US" altLang="en-US" dirty="0" err="1"/>
              <a:t>hapesire</a:t>
            </a:r>
            <a:r>
              <a:rPr lang="en-US" altLang="en-US" dirty="0"/>
              <a:t> </a:t>
            </a:r>
            <a:r>
              <a:rPr lang="en-US" altLang="en-US" dirty="0" err="1"/>
              <a:t>ruajtese</a:t>
            </a:r>
            <a:r>
              <a:rPr lang="en-US" altLang="en-US" dirty="0"/>
              <a:t> </a:t>
            </a:r>
            <a:r>
              <a:rPr lang="en-US" altLang="en-US" dirty="0" err="1"/>
              <a:t>lokale</a:t>
            </a:r>
            <a:r>
              <a:rPr lang="en-US" altLang="en-US" dirty="0"/>
              <a:t> </a:t>
            </a:r>
            <a:r>
              <a:rPr lang="en-US" altLang="en-US" dirty="0" err="1"/>
              <a:t>qe</a:t>
            </a:r>
            <a:r>
              <a:rPr lang="en-US" altLang="en-US" dirty="0"/>
              <a:t> </a:t>
            </a:r>
            <a:r>
              <a:rPr lang="en-US" altLang="en-US" dirty="0" err="1"/>
              <a:t>perbehet</a:t>
            </a:r>
            <a:r>
              <a:rPr lang="en-US" altLang="en-US" dirty="0"/>
              <a:t> </a:t>
            </a:r>
            <a:r>
              <a:rPr lang="en-US" altLang="en-US" dirty="0" err="1"/>
              <a:t>nga</a:t>
            </a:r>
            <a:r>
              <a:rPr lang="en-US" altLang="en-US" dirty="0"/>
              <a:t> </a:t>
            </a:r>
            <a:r>
              <a:rPr lang="en-US" altLang="en-US" dirty="0" err="1"/>
              <a:t>disqe</a:t>
            </a:r>
            <a:r>
              <a:rPr lang="en-US" altLang="en-US" dirty="0"/>
              <a:t> </a:t>
            </a:r>
            <a:r>
              <a:rPr lang="en-US" altLang="en-US" dirty="0" err="1"/>
              <a:t>te</a:t>
            </a:r>
            <a:r>
              <a:rPr lang="en-US" altLang="en-US" dirty="0"/>
              <a:t> </a:t>
            </a:r>
            <a:r>
              <a:rPr lang="en-US" altLang="en-US" dirty="0" err="1"/>
              <a:t>brendshme</a:t>
            </a:r>
            <a:endParaRPr lang="en-US" altLang="en-US" dirty="0"/>
          </a:p>
          <a:p>
            <a:pPr lvl="1"/>
            <a:r>
              <a:rPr lang="en-US" altLang="en-US" dirty="0" err="1"/>
              <a:t>Serverat</a:t>
            </a:r>
            <a:r>
              <a:rPr lang="en-US" altLang="en-US" dirty="0"/>
              <a:t> </a:t>
            </a:r>
            <a:r>
              <a:rPr lang="en-US" altLang="en-US" dirty="0" err="1"/>
              <a:t>mund</a:t>
            </a:r>
            <a:r>
              <a:rPr lang="en-US" altLang="en-US" dirty="0"/>
              <a:t> </a:t>
            </a:r>
            <a:r>
              <a:rPr lang="en-US" altLang="en-US" dirty="0" err="1"/>
              <a:t>te</a:t>
            </a:r>
            <a:r>
              <a:rPr lang="en-US" altLang="en-US" dirty="0"/>
              <a:t> </a:t>
            </a:r>
            <a:r>
              <a:rPr lang="en-US" altLang="en-US" dirty="0" err="1"/>
              <a:t>komunikojne</a:t>
            </a:r>
            <a:r>
              <a:rPr lang="en-US" altLang="en-US" dirty="0"/>
              <a:t> me </a:t>
            </a:r>
            <a:r>
              <a:rPr lang="en-US" altLang="en-US" dirty="0" err="1"/>
              <a:t>hapesira</a:t>
            </a:r>
            <a:r>
              <a:rPr lang="en-US" altLang="en-US" dirty="0"/>
              <a:t> </a:t>
            </a:r>
            <a:r>
              <a:rPr lang="en-US" altLang="en-US" dirty="0" err="1"/>
              <a:t>te</a:t>
            </a:r>
            <a:r>
              <a:rPr lang="en-US" altLang="en-US" dirty="0"/>
              <a:t> </a:t>
            </a:r>
            <a:r>
              <a:rPr lang="en-US" altLang="en-US" dirty="0" err="1"/>
              <a:t>jashtme</a:t>
            </a:r>
            <a:r>
              <a:rPr lang="en-US" altLang="en-US" dirty="0"/>
              <a:t> </a:t>
            </a:r>
            <a:r>
              <a:rPr lang="en-US" altLang="en-US" dirty="0" err="1"/>
              <a:t>magazinuese</a:t>
            </a:r>
            <a:r>
              <a:rPr lang="en-US" altLang="en-US" dirty="0"/>
              <a:t> </a:t>
            </a:r>
            <a:r>
              <a:rPr lang="en-US" altLang="en-US" dirty="0" err="1"/>
              <a:t>nepermjet</a:t>
            </a:r>
            <a:r>
              <a:rPr lang="en-US" altLang="en-US" dirty="0"/>
              <a:t> network-attached storage (NAS) </a:t>
            </a:r>
            <a:r>
              <a:rPr lang="en-US" altLang="en-US" dirty="0" err="1"/>
              <a:t>ose</a:t>
            </a:r>
            <a:r>
              <a:rPr lang="en-US" altLang="en-US" dirty="0"/>
              <a:t> storage area network (SAN)</a:t>
            </a:r>
          </a:p>
        </p:txBody>
      </p:sp>
      <p:sp>
        <p:nvSpPr>
          <p:cNvPr id="2" name="Title 1"/>
          <p:cNvSpPr>
            <a:spLocks noGrp="1"/>
          </p:cNvSpPr>
          <p:nvPr>
            <p:ph type="title"/>
          </p:nvPr>
        </p:nvSpPr>
        <p:spPr/>
        <p:txBody>
          <a:bodyPr/>
          <a:lstStyle/>
          <a:p>
            <a:r>
              <a:rPr lang="en-US" dirty="0" err="1"/>
              <a:t>Hapesira</a:t>
            </a:r>
            <a:r>
              <a:rPr lang="en-US" dirty="0"/>
              <a:t> </a:t>
            </a:r>
            <a:r>
              <a:rPr lang="en-US" dirty="0" err="1"/>
              <a:t>ruajtese</a:t>
            </a:r>
            <a:r>
              <a:rPr lang="en-US" dirty="0"/>
              <a:t>/HDD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3352800"/>
            <a:ext cx="4092420" cy="3200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530" y="3653790"/>
            <a:ext cx="4478376" cy="3200400"/>
          </a:xfrm>
          <a:prstGeom prst="rect">
            <a:avLst/>
          </a:prstGeom>
        </p:spPr>
      </p:pic>
    </p:spTree>
    <p:custDataLst>
      <p:tags r:id="rId1"/>
    </p:custData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Content Placeholder 2"/>
          <p:cNvSpPr>
            <a:spLocks noGrp="1"/>
          </p:cNvSpPr>
          <p:nvPr>
            <p:ph type="body" sz="quarter" idx="10"/>
          </p:nvPr>
        </p:nvSpPr>
        <p:spPr>
          <a:xfrm>
            <a:off x="269239" y="1189177"/>
            <a:ext cx="11653523" cy="1415772"/>
          </a:xfrm>
        </p:spPr>
        <p:txBody>
          <a:bodyPr/>
          <a:lstStyle/>
          <a:p>
            <a:pPr lvl="1"/>
            <a:r>
              <a:rPr lang="en-US" altLang="en-US" dirty="0" err="1"/>
              <a:t>Lidhja</a:t>
            </a:r>
            <a:r>
              <a:rPr lang="en-US" altLang="en-US" dirty="0"/>
              <a:t> ne </a:t>
            </a:r>
            <a:r>
              <a:rPr lang="en-US" altLang="en-US" dirty="0" err="1"/>
              <a:t>rrejt</a:t>
            </a:r>
            <a:r>
              <a:rPr lang="en-US" altLang="en-US" dirty="0"/>
              <a:t> I </a:t>
            </a:r>
            <a:r>
              <a:rPr lang="en-US" altLang="en-US" dirty="0" err="1"/>
              <a:t>mundeson</a:t>
            </a:r>
            <a:r>
              <a:rPr lang="en-US" altLang="en-US" dirty="0"/>
              <a:t> </a:t>
            </a:r>
            <a:r>
              <a:rPr lang="en-US" altLang="en-US" dirty="0" err="1"/>
              <a:t>nje</a:t>
            </a:r>
            <a:r>
              <a:rPr lang="en-US" altLang="en-US" dirty="0"/>
              <a:t> </a:t>
            </a:r>
            <a:r>
              <a:rPr lang="en-US" altLang="en-US" dirty="0" err="1"/>
              <a:t>pajisjeje</a:t>
            </a:r>
            <a:r>
              <a:rPr lang="en-US" altLang="en-US" dirty="0"/>
              <a:t> </a:t>
            </a:r>
            <a:r>
              <a:rPr lang="en-US" altLang="en-US" dirty="0" err="1"/>
              <a:t>te</a:t>
            </a:r>
            <a:r>
              <a:rPr lang="en-US" altLang="en-US" dirty="0"/>
              <a:t> </a:t>
            </a:r>
            <a:r>
              <a:rPr lang="en-US" altLang="en-US" dirty="0" err="1"/>
              <a:t>komunikoje</a:t>
            </a:r>
            <a:r>
              <a:rPr lang="en-US" altLang="en-US" dirty="0"/>
              <a:t> me </a:t>
            </a:r>
            <a:r>
              <a:rPr lang="en-US" altLang="en-US" dirty="0" err="1"/>
              <a:t>serverat</a:t>
            </a:r>
            <a:r>
              <a:rPr lang="en-US" altLang="en-US" dirty="0"/>
              <a:t> </a:t>
            </a:r>
            <a:r>
              <a:rPr lang="en-US" altLang="en-US" dirty="0" err="1"/>
              <a:t>ose</a:t>
            </a:r>
            <a:r>
              <a:rPr lang="en-US" altLang="en-US" dirty="0"/>
              <a:t> me </a:t>
            </a:r>
            <a:r>
              <a:rPr lang="en-US" altLang="en-US" dirty="0" err="1"/>
              <a:t>klientet</a:t>
            </a:r>
            <a:r>
              <a:rPr lang="en-US" altLang="en-US" dirty="0"/>
              <a:t> </a:t>
            </a:r>
          </a:p>
          <a:p>
            <a:pPr lvl="1"/>
            <a:r>
              <a:rPr lang="en-US" altLang="en-US" dirty="0" err="1"/>
              <a:t>Shumica</a:t>
            </a:r>
            <a:r>
              <a:rPr lang="en-US" altLang="en-US" dirty="0"/>
              <a:t> e </a:t>
            </a:r>
            <a:r>
              <a:rPr lang="en-US" altLang="en-US" dirty="0" err="1"/>
              <a:t>pajisjeve</a:t>
            </a:r>
            <a:r>
              <a:rPr lang="en-US" altLang="en-US" dirty="0"/>
              <a:t> </a:t>
            </a:r>
            <a:r>
              <a:rPr lang="en-US" altLang="en-US" dirty="0" err="1"/>
              <a:t>kane</a:t>
            </a:r>
            <a:r>
              <a:rPr lang="en-US" altLang="en-US" dirty="0"/>
              <a:t> </a:t>
            </a:r>
            <a:r>
              <a:rPr lang="en-US" altLang="en-US" dirty="0" err="1"/>
              <a:t>nje</a:t>
            </a:r>
            <a:r>
              <a:rPr lang="en-US" altLang="en-US" dirty="0"/>
              <a:t> </a:t>
            </a:r>
            <a:r>
              <a:rPr lang="en-US" altLang="en-US" dirty="0" err="1"/>
              <a:t>ose</a:t>
            </a:r>
            <a:r>
              <a:rPr lang="en-US" altLang="en-US" dirty="0"/>
              <a:t> me </a:t>
            </a:r>
            <a:r>
              <a:rPr lang="en-US" altLang="en-US" dirty="0" err="1"/>
              <a:t>shume</a:t>
            </a:r>
            <a:r>
              <a:rPr lang="en-US" altLang="en-US" dirty="0"/>
              <a:t> NIC </a:t>
            </a:r>
            <a:r>
              <a:rPr lang="en-US" altLang="en-US" dirty="0" err="1"/>
              <a:t>ose</a:t>
            </a:r>
            <a:r>
              <a:rPr lang="en-US" altLang="en-US" dirty="0"/>
              <a:t> </a:t>
            </a:r>
            <a:r>
              <a:rPr lang="en-US" altLang="en-US" dirty="0" err="1"/>
              <a:t>nderfaqe</a:t>
            </a:r>
            <a:r>
              <a:rPr lang="en-US" altLang="en-US" dirty="0"/>
              <a:t> me </a:t>
            </a:r>
            <a:r>
              <a:rPr lang="en-US" altLang="en-US" dirty="0" err="1"/>
              <a:t>rrjetin</a:t>
            </a:r>
            <a:r>
              <a:rPr lang="en-US" altLang="en-US" dirty="0"/>
              <a:t> ne </a:t>
            </a:r>
            <a:r>
              <a:rPr lang="en-US" altLang="en-US" dirty="0" err="1"/>
              <a:t>brendesi</a:t>
            </a:r>
            <a:r>
              <a:rPr lang="en-US" altLang="en-US" dirty="0"/>
              <a:t> </a:t>
            </a:r>
          </a:p>
          <a:p>
            <a:pPr lvl="1"/>
            <a:r>
              <a:rPr lang="en-US" altLang="en-US" dirty="0" err="1"/>
              <a:t>Shpejtesia</a:t>
            </a:r>
            <a:r>
              <a:rPr lang="en-US" altLang="en-US" dirty="0"/>
              <a:t> e </a:t>
            </a:r>
            <a:r>
              <a:rPr lang="en-US" altLang="en-US" dirty="0" err="1"/>
              <a:t>kartave</a:t>
            </a:r>
            <a:r>
              <a:rPr lang="en-US" altLang="en-US" dirty="0"/>
              <a:t> </a:t>
            </a:r>
            <a:r>
              <a:rPr lang="en-US" altLang="en-US" dirty="0" err="1"/>
              <a:t>te</a:t>
            </a:r>
            <a:r>
              <a:rPr lang="en-US" altLang="en-US" dirty="0"/>
              <a:t> </a:t>
            </a:r>
            <a:r>
              <a:rPr lang="en-US" altLang="en-US" dirty="0" err="1"/>
              <a:t>sotme</a:t>
            </a:r>
            <a:r>
              <a:rPr lang="en-US" altLang="en-US" dirty="0"/>
              <a:t> </a:t>
            </a:r>
            <a:r>
              <a:rPr lang="en-US" altLang="en-US" dirty="0" err="1"/>
              <a:t>te</a:t>
            </a:r>
            <a:r>
              <a:rPr lang="en-US" altLang="en-US" dirty="0"/>
              <a:t> </a:t>
            </a:r>
            <a:r>
              <a:rPr lang="en-US" altLang="en-US" dirty="0" err="1"/>
              <a:t>rrjetit</a:t>
            </a:r>
            <a:r>
              <a:rPr lang="en-US" altLang="en-US" dirty="0"/>
              <a:t> </a:t>
            </a:r>
            <a:r>
              <a:rPr lang="en-US" altLang="en-US" dirty="0" err="1"/>
              <a:t>jane</a:t>
            </a:r>
            <a:r>
              <a:rPr lang="en-US" altLang="en-US" dirty="0"/>
              <a:t> 100 Mbit/second, </a:t>
            </a:r>
            <a:r>
              <a:rPr lang="en-US" altLang="en-US" dirty="0" err="1"/>
              <a:t>ndersa</a:t>
            </a:r>
            <a:r>
              <a:rPr lang="en-US" altLang="en-US" dirty="0"/>
              <a:t> </a:t>
            </a:r>
            <a:r>
              <a:rPr lang="en-US" altLang="en-US" dirty="0" err="1"/>
              <a:t>shpejtesia</a:t>
            </a:r>
            <a:r>
              <a:rPr lang="en-US" altLang="en-US" dirty="0"/>
              <a:t> </a:t>
            </a:r>
            <a:r>
              <a:rPr lang="en-US" altLang="en-US" dirty="0" err="1"/>
              <a:t>tipike</a:t>
            </a:r>
            <a:r>
              <a:rPr lang="en-US" altLang="en-US" dirty="0"/>
              <a:t> per </a:t>
            </a:r>
            <a:r>
              <a:rPr lang="en-US" altLang="en-US" dirty="0" err="1"/>
              <a:t>serverat</a:t>
            </a:r>
            <a:r>
              <a:rPr lang="en-US" altLang="en-US" dirty="0"/>
              <a:t> </a:t>
            </a:r>
            <a:r>
              <a:rPr lang="en-US" altLang="en-US" dirty="0" err="1"/>
              <a:t>eshte</a:t>
            </a:r>
            <a:r>
              <a:rPr lang="en-US" altLang="en-US" dirty="0"/>
              <a:t>  1 </a:t>
            </a:r>
            <a:r>
              <a:rPr lang="en-US" altLang="en-US" dirty="0" err="1"/>
              <a:t>Gbit</a:t>
            </a:r>
            <a:r>
              <a:rPr lang="en-US" altLang="en-US" dirty="0"/>
              <a:t>/second </a:t>
            </a:r>
            <a:r>
              <a:rPr lang="en-US" altLang="en-US" dirty="0" err="1"/>
              <a:t>ose</a:t>
            </a:r>
            <a:r>
              <a:rPr lang="en-US" altLang="en-US" dirty="0"/>
              <a:t> me e </a:t>
            </a:r>
            <a:r>
              <a:rPr lang="en-US" altLang="en-US" dirty="0" err="1"/>
              <a:t>shpejte</a:t>
            </a:r>
            <a:endParaRPr lang="en-US" altLang="en-US" dirty="0"/>
          </a:p>
        </p:txBody>
      </p:sp>
      <p:sp>
        <p:nvSpPr>
          <p:cNvPr id="2" name="Title 1"/>
          <p:cNvSpPr>
            <a:spLocks noGrp="1"/>
          </p:cNvSpPr>
          <p:nvPr>
            <p:ph type="title"/>
          </p:nvPr>
        </p:nvSpPr>
        <p:spPr/>
        <p:txBody>
          <a:bodyPr/>
          <a:lstStyle/>
          <a:p>
            <a:r>
              <a:rPr lang="en-US" dirty="0" err="1"/>
              <a:t>Rrjeti</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048000"/>
            <a:ext cx="2857500" cy="2857500"/>
          </a:xfrm>
          <a:prstGeom prst="rect">
            <a:avLst/>
          </a:prstGeom>
        </p:spPr>
      </p:pic>
    </p:spTree>
    <p:custDataLst>
      <p:tags r:id="rId1"/>
    </p:custData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Content Placeholder 2"/>
          <p:cNvSpPr>
            <a:spLocks noGrp="1"/>
          </p:cNvSpPr>
          <p:nvPr>
            <p:ph type="body" sz="quarter" idx="10"/>
          </p:nvPr>
        </p:nvSpPr>
        <p:spPr>
          <a:xfrm>
            <a:off x="269239" y="1189177"/>
            <a:ext cx="11653523" cy="1415772"/>
          </a:xfrm>
        </p:spPr>
        <p:txBody>
          <a:bodyPr/>
          <a:lstStyle/>
          <a:p>
            <a:pPr lvl="1"/>
            <a:r>
              <a:rPr lang="en-US" altLang="en-US" dirty="0"/>
              <a:t>Motherboard </a:t>
            </a:r>
            <a:r>
              <a:rPr lang="en-US" altLang="en-US" dirty="0" err="1"/>
              <a:t>eshte</a:t>
            </a:r>
            <a:r>
              <a:rPr lang="en-US" altLang="en-US" dirty="0"/>
              <a:t> </a:t>
            </a:r>
            <a:r>
              <a:rPr lang="en-US" altLang="en-US" dirty="0" err="1"/>
              <a:t>qarku</a:t>
            </a:r>
            <a:r>
              <a:rPr lang="en-US" altLang="en-US" dirty="0"/>
              <a:t> I </a:t>
            </a:r>
            <a:r>
              <a:rPr lang="en-US" altLang="en-US" dirty="0" err="1"/>
              <a:t>bordit</a:t>
            </a:r>
            <a:r>
              <a:rPr lang="en-US" altLang="en-US" dirty="0"/>
              <a:t> </a:t>
            </a:r>
            <a:r>
              <a:rPr lang="en-US" altLang="en-US" dirty="0" err="1"/>
              <a:t>qendror</a:t>
            </a:r>
            <a:r>
              <a:rPr lang="en-US" altLang="en-US" dirty="0"/>
              <a:t> I </a:t>
            </a:r>
            <a:r>
              <a:rPr lang="en-US" altLang="en-US" dirty="0" err="1"/>
              <a:t>printuar</a:t>
            </a:r>
            <a:r>
              <a:rPr lang="en-US" altLang="en-US" dirty="0"/>
              <a:t> </a:t>
            </a:r>
            <a:r>
              <a:rPr lang="en-US" altLang="en-US" dirty="0" err="1"/>
              <a:t>qe</a:t>
            </a:r>
            <a:r>
              <a:rPr lang="en-US" altLang="en-US" dirty="0"/>
              <a:t> I ben </a:t>
            </a:r>
            <a:r>
              <a:rPr lang="en-US" altLang="en-US" dirty="0" err="1"/>
              <a:t>bashke</a:t>
            </a:r>
            <a:r>
              <a:rPr lang="en-US" altLang="en-US" dirty="0"/>
              <a:t> 4 </a:t>
            </a:r>
            <a:r>
              <a:rPr lang="en-US" altLang="en-US" dirty="0" err="1"/>
              <a:t>nensistemet</a:t>
            </a:r>
            <a:r>
              <a:rPr lang="en-US" altLang="en-US" dirty="0"/>
              <a:t> me </a:t>
            </a:r>
            <a:r>
              <a:rPr lang="en-US" altLang="en-US" dirty="0" err="1"/>
              <a:t>lart</a:t>
            </a:r>
            <a:r>
              <a:rPr lang="en-US" altLang="en-US" dirty="0"/>
              <a:t>. </a:t>
            </a:r>
          </a:p>
          <a:p>
            <a:pPr lvl="1"/>
            <a:r>
              <a:rPr lang="en-US" altLang="en-US" dirty="0" err="1"/>
              <a:t>Procesori</a:t>
            </a:r>
            <a:r>
              <a:rPr lang="en-US" altLang="en-US" dirty="0"/>
              <a:t> </a:t>
            </a:r>
            <a:r>
              <a:rPr lang="en-US" altLang="en-US" dirty="0" err="1"/>
              <a:t>vendoset</a:t>
            </a:r>
            <a:r>
              <a:rPr lang="en-US" altLang="en-US" dirty="0"/>
              <a:t> ne motherboard </a:t>
            </a:r>
            <a:r>
              <a:rPr lang="en-US" altLang="en-US" dirty="0" err="1"/>
              <a:t>ose</a:t>
            </a:r>
            <a:r>
              <a:rPr lang="en-US" altLang="en-US" dirty="0"/>
              <a:t> ne </a:t>
            </a:r>
            <a:r>
              <a:rPr lang="en-US" altLang="en-US" dirty="0" err="1"/>
              <a:t>sistemin</a:t>
            </a:r>
            <a:r>
              <a:rPr lang="en-US" altLang="en-US" dirty="0"/>
              <a:t> e  board-it duke </a:t>
            </a:r>
            <a:r>
              <a:rPr lang="en-US" altLang="en-US" dirty="0" err="1"/>
              <a:t>mundesuar</a:t>
            </a:r>
            <a:r>
              <a:rPr lang="en-US" altLang="en-US" dirty="0"/>
              <a:t> </a:t>
            </a:r>
            <a:r>
              <a:rPr lang="en-US" altLang="en-US" dirty="0" err="1"/>
              <a:t>komunikim</a:t>
            </a:r>
            <a:r>
              <a:rPr lang="en-US" altLang="en-US" dirty="0"/>
              <a:t> me </a:t>
            </a:r>
            <a:r>
              <a:rPr lang="en-US" altLang="en-US" dirty="0" err="1"/>
              <a:t>pjesen</a:t>
            </a:r>
            <a:r>
              <a:rPr lang="en-US" altLang="en-US" dirty="0"/>
              <a:t> </a:t>
            </a:r>
            <a:r>
              <a:rPr lang="en-US" altLang="en-US" dirty="0" err="1"/>
              <a:t>tjeter</a:t>
            </a:r>
            <a:r>
              <a:rPr lang="en-US" altLang="en-US" dirty="0"/>
              <a:t> </a:t>
            </a:r>
            <a:r>
              <a:rPr lang="en-US" altLang="en-US" dirty="0" err="1"/>
              <a:t>te</a:t>
            </a:r>
            <a:r>
              <a:rPr lang="en-US" altLang="en-US" dirty="0"/>
              <a:t> </a:t>
            </a:r>
            <a:r>
              <a:rPr lang="en-US" altLang="en-US" dirty="0" err="1"/>
              <a:t>sistemit</a:t>
            </a:r>
            <a:r>
              <a:rPr lang="en-US" altLang="en-US" dirty="0"/>
              <a:t> </a:t>
            </a:r>
          </a:p>
          <a:p>
            <a:pPr lvl="1"/>
            <a:r>
              <a:rPr lang="en-US" altLang="en-US" dirty="0"/>
              <a:t>Motherboard-I </a:t>
            </a:r>
            <a:r>
              <a:rPr lang="en-US" altLang="en-US" dirty="0" err="1"/>
              <a:t>ofron</a:t>
            </a:r>
            <a:r>
              <a:rPr lang="en-US" altLang="en-US" dirty="0"/>
              <a:t> </a:t>
            </a:r>
            <a:r>
              <a:rPr lang="en-US" altLang="en-US" dirty="0" err="1"/>
              <a:t>lidhjet</a:t>
            </a:r>
            <a:r>
              <a:rPr lang="en-US" altLang="en-US" dirty="0"/>
              <a:t> </a:t>
            </a:r>
            <a:r>
              <a:rPr lang="en-US" altLang="en-US" dirty="0" err="1"/>
              <a:t>elektrike</a:t>
            </a:r>
            <a:r>
              <a:rPr lang="en-US" altLang="en-US" dirty="0"/>
              <a:t> duke I </a:t>
            </a:r>
            <a:r>
              <a:rPr lang="en-US" altLang="en-US" dirty="0" err="1"/>
              <a:t>bere</a:t>
            </a:r>
            <a:r>
              <a:rPr lang="en-US" altLang="en-US" dirty="0"/>
              <a:t> </a:t>
            </a:r>
            <a:r>
              <a:rPr lang="en-US" altLang="en-US" dirty="0" err="1"/>
              <a:t>te</a:t>
            </a:r>
            <a:r>
              <a:rPr lang="en-US" altLang="en-US" dirty="0"/>
              <a:t> </a:t>
            </a:r>
            <a:r>
              <a:rPr lang="en-US" altLang="en-US" dirty="0" err="1"/>
              <a:t>mundur</a:t>
            </a:r>
            <a:r>
              <a:rPr lang="en-US" altLang="en-US" dirty="0"/>
              <a:t> </a:t>
            </a:r>
            <a:r>
              <a:rPr lang="en-US" altLang="en-US" dirty="0" err="1"/>
              <a:t>komponenteve</a:t>
            </a:r>
            <a:r>
              <a:rPr lang="en-US" altLang="en-US" dirty="0"/>
              <a:t> </a:t>
            </a:r>
            <a:r>
              <a:rPr lang="en-US" altLang="en-US" dirty="0" err="1"/>
              <a:t>te</a:t>
            </a:r>
            <a:r>
              <a:rPr lang="en-US" altLang="en-US" dirty="0"/>
              <a:t> </a:t>
            </a:r>
            <a:r>
              <a:rPr lang="en-US" altLang="en-US" dirty="0" err="1"/>
              <a:t>komunikojne</a:t>
            </a:r>
            <a:r>
              <a:rPr lang="en-US" altLang="en-US" dirty="0"/>
              <a:t> </a:t>
            </a:r>
            <a:r>
              <a:rPr lang="en-US" altLang="en-US" dirty="0" err="1"/>
              <a:t>mes</a:t>
            </a:r>
            <a:r>
              <a:rPr lang="en-US" altLang="en-US" dirty="0"/>
              <a:t> </a:t>
            </a:r>
            <a:r>
              <a:rPr lang="en-US" altLang="en-US" dirty="0" err="1"/>
              <a:t>tyre</a:t>
            </a:r>
            <a:r>
              <a:rPr lang="en-US" altLang="en-US" dirty="0"/>
              <a:t>.</a:t>
            </a:r>
          </a:p>
        </p:txBody>
      </p:sp>
      <p:sp>
        <p:nvSpPr>
          <p:cNvPr id="2" name="Title 1"/>
          <p:cNvSpPr>
            <a:spLocks noGrp="1"/>
          </p:cNvSpPr>
          <p:nvPr>
            <p:ph type="title"/>
          </p:nvPr>
        </p:nvSpPr>
        <p:spPr/>
        <p:txBody>
          <a:bodyPr/>
          <a:lstStyle/>
          <a:p>
            <a:r>
              <a:rPr lang="en-US" dirty="0"/>
              <a:t>Motherboard-i</a:t>
            </a:r>
          </a:p>
        </p:txBody>
      </p:sp>
    </p:spTree>
    <p:custDataLst>
      <p:tags r:id="rId1"/>
    </p:custData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Content Placeholder 2"/>
          <p:cNvSpPr>
            <a:spLocks noGrp="1"/>
          </p:cNvSpPr>
          <p:nvPr>
            <p:ph type="body" sz="quarter" idx="10"/>
          </p:nvPr>
        </p:nvSpPr>
        <p:spPr>
          <a:xfrm>
            <a:off x="269239" y="1189177"/>
            <a:ext cx="11653523" cy="2923877"/>
          </a:xfrm>
        </p:spPr>
        <p:txBody>
          <a:bodyPr/>
          <a:lstStyle/>
          <a:p>
            <a:pPr lvl="1"/>
            <a:r>
              <a:rPr lang="en-US" altLang="en-US" dirty="0"/>
              <a:t>Basic </a:t>
            </a:r>
            <a:r>
              <a:rPr lang="en-US" altLang="en-US" dirty="0" err="1"/>
              <a:t>Input/Output</a:t>
            </a:r>
            <a:r>
              <a:rPr lang="en-US" altLang="en-US" dirty="0"/>
              <a:t> System (BIOS) </a:t>
            </a:r>
            <a:r>
              <a:rPr lang="en-US" altLang="en-US" dirty="0" err="1"/>
              <a:t>jane</a:t>
            </a:r>
            <a:r>
              <a:rPr lang="en-US" altLang="en-US" dirty="0"/>
              <a:t> </a:t>
            </a:r>
            <a:r>
              <a:rPr lang="en-US" altLang="en-US" dirty="0" err="1"/>
              <a:t>instruksionet</a:t>
            </a:r>
            <a:r>
              <a:rPr lang="en-US" altLang="en-US" dirty="0"/>
              <a:t> </a:t>
            </a:r>
            <a:r>
              <a:rPr lang="en-US" altLang="en-US" dirty="0" err="1"/>
              <a:t>qe</a:t>
            </a:r>
            <a:r>
              <a:rPr lang="en-US" altLang="en-US" dirty="0"/>
              <a:t> </a:t>
            </a:r>
            <a:r>
              <a:rPr lang="en-US" altLang="en-US" dirty="0" err="1"/>
              <a:t>kontrollojne</a:t>
            </a:r>
            <a:r>
              <a:rPr lang="en-US" altLang="en-US" dirty="0"/>
              <a:t> </a:t>
            </a:r>
            <a:r>
              <a:rPr lang="en-US" altLang="en-US" dirty="0" err="1"/>
              <a:t>pjesen</a:t>
            </a:r>
            <a:r>
              <a:rPr lang="en-US" altLang="en-US" dirty="0"/>
              <a:t> me </a:t>
            </a:r>
            <a:r>
              <a:rPr lang="en-US" altLang="en-US" dirty="0" err="1"/>
              <a:t>te</a:t>
            </a:r>
            <a:r>
              <a:rPr lang="en-US" altLang="en-US" dirty="0"/>
              <a:t> </a:t>
            </a:r>
            <a:r>
              <a:rPr lang="en-US" altLang="en-US" dirty="0" err="1"/>
              <a:t>madhe</a:t>
            </a:r>
            <a:r>
              <a:rPr lang="en-US" altLang="en-US" dirty="0"/>
              <a:t> </a:t>
            </a:r>
            <a:r>
              <a:rPr lang="en-US" altLang="en-US" dirty="0" err="1"/>
              <a:t>te</a:t>
            </a:r>
            <a:r>
              <a:rPr lang="en-US" altLang="en-US" dirty="0"/>
              <a:t> </a:t>
            </a:r>
            <a:r>
              <a:rPr lang="en-US" altLang="en-US" dirty="0" err="1"/>
              <a:t>funksioneve</a:t>
            </a:r>
            <a:r>
              <a:rPr lang="en-US" altLang="en-US" dirty="0"/>
              <a:t>  input/output </a:t>
            </a:r>
            <a:r>
              <a:rPr lang="en-US" altLang="en-US" dirty="0" err="1"/>
              <a:t>te</a:t>
            </a:r>
            <a:r>
              <a:rPr lang="en-US" altLang="en-US" dirty="0"/>
              <a:t> </a:t>
            </a:r>
            <a:r>
              <a:rPr lang="en-US" altLang="en-US" dirty="0" err="1"/>
              <a:t>kompjuterit</a:t>
            </a:r>
            <a:r>
              <a:rPr lang="en-US" altLang="en-US" dirty="0"/>
              <a:t>.</a:t>
            </a:r>
          </a:p>
          <a:p>
            <a:pPr lvl="1"/>
            <a:r>
              <a:rPr lang="en-US" altLang="en-US" dirty="0" err="1"/>
              <a:t>Funksionet</a:t>
            </a:r>
            <a:r>
              <a:rPr lang="en-US" altLang="en-US" dirty="0"/>
              <a:t> BIOS </a:t>
            </a:r>
            <a:r>
              <a:rPr lang="en-US" altLang="en-US" dirty="0" err="1"/>
              <a:t>perfshijne</a:t>
            </a:r>
            <a:r>
              <a:rPr lang="en-US" altLang="en-US" dirty="0"/>
              <a:t> </a:t>
            </a:r>
            <a:r>
              <a:rPr lang="en-US" altLang="en-US" dirty="0" err="1"/>
              <a:t>komunikimin</a:t>
            </a:r>
            <a:r>
              <a:rPr lang="en-US" altLang="en-US" dirty="0"/>
              <a:t> me </a:t>
            </a:r>
            <a:r>
              <a:rPr lang="en-US" altLang="en-US" dirty="0" err="1"/>
              <a:t>disqet</a:t>
            </a:r>
            <a:r>
              <a:rPr lang="en-US" altLang="en-US" dirty="0"/>
              <a:t>, RAM, </a:t>
            </a:r>
            <a:r>
              <a:rPr lang="en-US" altLang="en-US" dirty="0" err="1"/>
              <a:t>dhe</a:t>
            </a:r>
            <a:r>
              <a:rPr lang="en-US" altLang="en-US" dirty="0"/>
              <a:t> </a:t>
            </a:r>
            <a:r>
              <a:rPr lang="en-US" altLang="en-US" dirty="0" err="1"/>
              <a:t>monitorin</a:t>
            </a:r>
            <a:r>
              <a:rPr lang="en-US" altLang="en-US" dirty="0"/>
              <a:t> </a:t>
            </a:r>
            <a:r>
              <a:rPr lang="en-US" altLang="en-US" dirty="0" err="1"/>
              <a:t>te</a:t>
            </a:r>
            <a:r>
              <a:rPr lang="en-US" altLang="en-US" dirty="0"/>
              <a:t> </a:t>
            </a:r>
            <a:r>
              <a:rPr lang="en-US" altLang="en-US" dirty="0" err="1"/>
              <a:t>cilat</a:t>
            </a:r>
            <a:r>
              <a:rPr lang="en-US" altLang="en-US" dirty="0"/>
              <a:t> </a:t>
            </a:r>
            <a:r>
              <a:rPr lang="en-US" altLang="en-US" dirty="0" err="1"/>
              <a:t>mbahen</a:t>
            </a:r>
            <a:r>
              <a:rPr lang="en-US" altLang="en-US" dirty="0"/>
              <a:t> ne </a:t>
            </a:r>
            <a:r>
              <a:rPr lang="en-US" altLang="en-US" dirty="0" err="1"/>
              <a:t>cipe</a:t>
            </a:r>
            <a:r>
              <a:rPr lang="en-US" altLang="en-US" dirty="0"/>
              <a:t> </a:t>
            </a:r>
            <a:r>
              <a:rPr lang="en-US" altLang="en-US" dirty="0" err="1"/>
              <a:t>sipas</a:t>
            </a:r>
            <a:r>
              <a:rPr lang="en-US" altLang="en-US" dirty="0"/>
              <a:t> </a:t>
            </a:r>
            <a:r>
              <a:rPr lang="en-US" altLang="en-US" dirty="0" err="1"/>
              <a:t>sistemit</a:t>
            </a:r>
            <a:r>
              <a:rPr lang="en-US" altLang="en-US" dirty="0"/>
              <a:t> System Read Only Memory (ROM) </a:t>
            </a:r>
          </a:p>
          <a:p>
            <a:pPr lvl="1"/>
            <a:r>
              <a:rPr lang="en-US" altLang="en-US" dirty="0"/>
              <a:t>Duke </a:t>
            </a:r>
            <a:r>
              <a:rPr lang="en-US" altLang="en-US" dirty="0" err="1"/>
              <a:t>pasur</a:t>
            </a:r>
            <a:r>
              <a:rPr lang="en-US" altLang="en-US" dirty="0"/>
              <a:t> </a:t>
            </a:r>
            <a:r>
              <a:rPr lang="en-US" altLang="en-US" dirty="0" err="1"/>
              <a:t>instruksionet</a:t>
            </a:r>
            <a:r>
              <a:rPr lang="en-US" altLang="en-US" dirty="0"/>
              <a:t> (software) </a:t>
            </a:r>
            <a:r>
              <a:rPr lang="en-US" altLang="en-US" dirty="0" err="1"/>
              <a:t>te</a:t>
            </a:r>
            <a:r>
              <a:rPr lang="en-US" altLang="en-US" dirty="0"/>
              <a:t> </a:t>
            </a:r>
            <a:r>
              <a:rPr lang="en-US" altLang="en-US" dirty="0" err="1"/>
              <a:t>shkruara</a:t>
            </a:r>
            <a:r>
              <a:rPr lang="en-US" altLang="en-US" dirty="0"/>
              <a:t> ne  BIOS,  </a:t>
            </a:r>
            <a:r>
              <a:rPr lang="en-US" altLang="en-US" dirty="0" err="1"/>
              <a:t>sistemi</a:t>
            </a:r>
            <a:r>
              <a:rPr lang="en-US" altLang="en-US" dirty="0"/>
              <a:t> </a:t>
            </a:r>
            <a:r>
              <a:rPr lang="en-US" altLang="en-US" dirty="0" err="1"/>
              <a:t>tashme</a:t>
            </a:r>
            <a:r>
              <a:rPr lang="en-US" altLang="en-US" dirty="0"/>
              <a:t> e di </a:t>
            </a:r>
            <a:r>
              <a:rPr lang="en-US" altLang="en-US" dirty="0" err="1"/>
              <a:t>sesi</a:t>
            </a:r>
            <a:r>
              <a:rPr lang="en-US" altLang="en-US" dirty="0"/>
              <a:t> </a:t>
            </a:r>
            <a:r>
              <a:rPr lang="en-US" altLang="en-US" dirty="0" err="1"/>
              <a:t>te</a:t>
            </a:r>
            <a:r>
              <a:rPr lang="en-US" altLang="en-US" dirty="0"/>
              <a:t> </a:t>
            </a:r>
            <a:r>
              <a:rPr lang="en-US" altLang="en-US" dirty="0" err="1"/>
              <a:t>komunikoje</a:t>
            </a:r>
            <a:r>
              <a:rPr lang="en-US" altLang="en-US" dirty="0"/>
              <a:t> me </a:t>
            </a:r>
            <a:r>
              <a:rPr lang="en-US" altLang="en-US" dirty="0" err="1"/>
              <a:t>disa</a:t>
            </a:r>
            <a:r>
              <a:rPr lang="en-US" altLang="en-US" dirty="0"/>
              <a:t> </a:t>
            </a:r>
            <a:r>
              <a:rPr lang="en-US" altLang="en-US" dirty="0" err="1"/>
              <a:t>komponente</a:t>
            </a:r>
            <a:r>
              <a:rPr lang="en-US" altLang="en-US" dirty="0"/>
              <a:t> </a:t>
            </a:r>
            <a:r>
              <a:rPr lang="en-US" altLang="en-US" dirty="0" err="1"/>
              <a:t>bazike</a:t>
            </a:r>
            <a:r>
              <a:rPr lang="en-US" altLang="en-US" dirty="0"/>
              <a:t> sic </a:t>
            </a:r>
            <a:r>
              <a:rPr lang="en-US" altLang="en-US" dirty="0" err="1"/>
              <a:t>eshte</a:t>
            </a:r>
            <a:r>
              <a:rPr lang="en-US" altLang="en-US" dirty="0"/>
              <a:t> </a:t>
            </a:r>
            <a:r>
              <a:rPr lang="en-US" altLang="en-US" dirty="0" err="1"/>
              <a:t>tastiera</a:t>
            </a:r>
            <a:r>
              <a:rPr lang="en-US" altLang="en-US" dirty="0"/>
              <a:t> </a:t>
            </a:r>
            <a:r>
              <a:rPr lang="en-US" altLang="en-US" dirty="0" err="1"/>
              <a:t>dhe</a:t>
            </a:r>
            <a:r>
              <a:rPr lang="en-US" altLang="en-US" dirty="0"/>
              <a:t> </a:t>
            </a:r>
            <a:r>
              <a:rPr lang="en-US" altLang="en-US" dirty="0" err="1"/>
              <a:t>sesi</a:t>
            </a:r>
            <a:r>
              <a:rPr lang="en-US" altLang="en-US" dirty="0"/>
              <a:t> </a:t>
            </a:r>
            <a:r>
              <a:rPr lang="en-US" altLang="en-US" dirty="0" err="1"/>
              <a:t>te</a:t>
            </a:r>
            <a:r>
              <a:rPr lang="en-US" altLang="en-US" dirty="0"/>
              <a:t> </a:t>
            </a:r>
            <a:r>
              <a:rPr lang="en-US" altLang="en-US" dirty="0" err="1"/>
              <a:t>lexoje</a:t>
            </a:r>
            <a:r>
              <a:rPr lang="en-US" altLang="en-US" dirty="0"/>
              <a:t> </a:t>
            </a:r>
            <a:r>
              <a:rPr lang="en-US" altLang="en-US" dirty="0" err="1"/>
              <a:t>disa</a:t>
            </a:r>
            <a:r>
              <a:rPr lang="en-US" altLang="en-US" dirty="0"/>
              <a:t> </a:t>
            </a:r>
            <a:r>
              <a:rPr lang="en-US" altLang="en-US" dirty="0" err="1"/>
              <a:t>disqe</a:t>
            </a:r>
            <a:r>
              <a:rPr lang="en-US" altLang="en-US" dirty="0"/>
              <a:t> </a:t>
            </a:r>
            <a:r>
              <a:rPr lang="en-US" altLang="en-US" dirty="0" err="1"/>
              <a:t>bazike</a:t>
            </a:r>
            <a:r>
              <a:rPr lang="en-US" altLang="en-US" dirty="0"/>
              <a:t> </a:t>
            </a:r>
            <a:r>
              <a:rPr lang="en-US" altLang="en-US" dirty="0" err="1"/>
              <a:t>si</a:t>
            </a:r>
            <a:r>
              <a:rPr lang="en-US" altLang="en-US" dirty="0"/>
              <a:t> </a:t>
            </a:r>
            <a:r>
              <a:rPr lang="en-US" altLang="en-US" dirty="0" err="1"/>
              <a:t>ato</a:t>
            </a:r>
            <a:r>
              <a:rPr lang="en-US" altLang="en-US" dirty="0"/>
              <a:t> IDE</a:t>
            </a:r>
          </a:p>
          <a:p>
            <a:pPr lvl="1"/>
            <a:r>
              <a:rPr lang="en-US" altLang="en-US" dirty="0"/>
              <a:t>BIOS- </a:t>
            </a:r>
            <a:r>
              <a:rPr lang="en-US" altLang="en-US" dirty="0" err="1"/>
              <a:t>gjithashtu</a:t>
            </a:r>
            <a:r>
              <a:rPr lang="en-US" altLang="en-US" dirty="0"/>
              <a:t> </a:t>
            </a:r>
            <a:r>
              <a:rPr lang="en-US" altLang="en-US" dirty="0" err="1"/>
              <a:t>kerkon</a:t>
            </a:r>
            <a:r>
              <a:rPr lang="en-US" altLang="en-US" dirty="0"/>
              <a:t> per </a:t>
            </a:r>
            <a:r>
              <a:rPr lang="en-US" altLang="en-US" dirty="0" err="1"/>
              <a:t>cipe</a:t>
            </a:r>
            <a:r>
              <a:rPr lang="en-US" altLang="en-US" dirty="0"/>
              <a:t> </a:t>
            </a:r>
            <a:r>
              <a:rPr lang="en-US" altLang="en-US" dirty="0" err="1"/>
              <a:t>te</a:t>
            </a:r>
            <a:r>
              <a:rPr lang="en-US" altLang="en-US" dirty="0"/>
              <a:t> memories ROM </a:t>
            </a:r>
            <a:r>
              <a:rPr lang="en-US" altLang="en-US" dirty="0" err="1"/>
              <a:t>shtese</a:t>
            </a:r>
            <a:r>
              <a:rPr lang="en-US" altLang="en-US" dirty="0"/>
              <a:t> </a:t>
            </a:r>
            <a:r>
              <a:rPr lang="en-US" altLang="en-US" dirty="0" err="1"/>
              <a:t>qe</a:t>
            </a:r>
            <a:r>
              <a:rPr lang="en-US" altLang="en-US" dirty="0"/>
              <a:t> </a:t>
            </a:r>
            <a:r>
              <a:rPr lang="en-US" altLang="en-US" dirty="0" err="1"/>
              <a:t>mund</a:t>
            </a:r>
            <a:r>
              <a:rPr lang="en-US" altLang="en-US" dirty="0"/>
              <a:t> </a:t>
            </a:r>
            <a:r>
              <a:rPr lang="en-US" altLang="en-US" dirty="0" err="1"/>
              <a:t>te</a:t>
            </a:r>
            <a:r>
              <a:rPr lang="en-US" altLang="en-US" dirty="0"/>
              <a:t> </a:t>
            </a:r>
            <a:r>
              <a:rPr lang="en-US" altLang="en-US" dirty="0" err="1"/>
              <a:t>jete</a:t>
            </a:r>
            <a:r>
              <a:rPr lang="en-US" altLang="en-US" dirty="0"/>
              <a:t> ne motherboard </a:t>
            </a:r>
            <a:r>
              <a:rPr lang="en-US" altLang="en-US" dirty="0" err="1"/>
              <a:t>ose</a:t>
            </a:r>
            <a:r>
              <a:rPr lang="en-US" altLang="en-US" dirty="0"/>
              <a:t> ne </a:t>
            </a:r>
            <a:r>
              <a:rPr lang="en-US" altLang="en-US" dirty="0" err="1"/>
              <a:t>kartat</a:t>
            </a:r>
            <a:r>
              <a:rPr lang="en-US" altLang="en-US" dirty="0"/>
              <a:t> e </a:t>
            </a:r>
            <a:r>
              <a:rPr lang="en-US" altLang="en-US" dirty="0" err="1"/>
              <a:t>zgjerueshme</a:t>
            </a:r>
            <a:r>
              <a:rPr lang="en-US" altLang="en-US" dirty="0"/>
              <a:t> </a:t>
            </a:r>
            <a:r>
              <a:rPr lang="en-US" altLang="en-US" dirty="0" err="1"/>
              <a:t>qe</a:t>
            </a:r>
            <a:r>
              <a:rPr lang="en-US" altLang="en-US" dirty="0"/>
              <a:t> </a:t>
            </a:r>
            <a:r>
              <a:rPr lang="en-US" altLang="en-US" dirty="0" err="1"/>
              <a:t>ju</a:t>
            </a:r>
            <a:r>
              <a:rPr lang="en-US" altLang="en-US" dirty="0"/>
              <a:t> I </a:t>
            </a:r>
            <a:r>
              <a:rPr lang="en-US" altLang="en-US" dirty="0" err="1"/>
              <a:t>shtoni</a:t>
            </a:r>
            <a:r>
              <a:rPr lang="en-US" altLang="en-US" dirty="0"/>
              <a:t> </a:t>
            </a:r>
            <a:r>
              <a:rPr lang="en-US" altLang="en-US" dirty="0" err="1"/>
              <a:t>sistemit</a:t>
            </a:r>
            <a:r>
              <a:rPr lang="en-US" altLang="en-US" dirty="0"/>
              <a:t>.</a:t>
            </a:r>
          </a:p>
          <a:p>
            <a:pPr lvl="1"/>
            <a:r>
              <a:rPr lang="en-US" altLang="en-US" dirty="0"/>
              <a:t>“Flashing the BIOS” </a:t>
            </a:r>
            <a:r>
              <a:rPr lang="en-US" altLang="en-US" dirty="0" err="1"/>
              <a:t>eshte</a:t>
            </a:r>
            <a:r>
              <a:rPr lang="en-US" altLang="en-US" dirty="0"/>
              <a:t> </a:t>
            </a:r>
            <a:r>
              <a:rPr lang="en-US" altLang="en-US" dirty="0" err="1"/>
              <a:t>procesi</a:t>
            </a:r>
            <a:r>
              <a:rPr lang="en-US" altLang="en-US" dirty="0"/>
              <a:t> I </a:t>
            </a:r>
            <a:r>
              <a:rPr lang="en-US" altLang="en-US" dirty="0" err="1"/>
              <a:t>perditesimit</a:t>
            </a:r>
            <a:r>
              <a:rPr lang="en-US" altLang="en-US" dirty="0"/>
              <a:t> </a:t>
            </a:r>
            <a:r>
              <a:rPr lang="en-US" altLang="en-US" dirty="0" err="1"/>
              <a:t>te</a:t>
            </a:r>
            <a:r>
              <a:rPr lang="en-US" altLang="en-US" dirty="0"/>
              <a:t> ROM BIOS-it </a:t>
            </a:r>
            <a:r>
              <a:rPr lang="en-US" altLang="en-US" dirty="0" err="1"/>
              <a:t>te</a:t>
            </a:r>
            <a:r>
              <a:rPr lang="en-US" altLang="en-US" dirty="0"/>
              <a:t> </a:t>
            </a:r>
            <a:r>
              <a:rPr lang="en-US" altLang="en-US" dirty="0" err="1"/>
              <a:t>sistemit</a:t>
            </a:r>
            <a:r>
              <a:rPr lang="en-US" altLang="en-US" dirty="0"/>
              <a:t> </a:t>
            </a:r>
            <a:r>
              <a:rPr lang="en-US" altLang="en-US" dirty="0" err="1"/>
              <a:t>tuaj</a:t>
            </a:r>
            <a:r>
              <a:rPr lang="en-US" altLang="en-US" dirty="0"/>
              <a:t>.</a:t>
            </a:r>
          </a:p>
        </p:txBody>
      </p:sp>
      <p:sp>
        <p:nvSpPr>
          <p:cNvPr id="2" name="Title 1"/>
          <p:cNvSpPr>
            <a:spLocks noGrp="1"/>
          </p:cNvSpPr>
          <p:nvPr>
            <p:ph type="title"/>
          </p:nvPr>
        </p:nvSpPr>
        <p:spPr/>
        <p:txBody>
          <a:bodyPr/>
          <a:lstStyle/>
          <a:p>
            <a:r>
              <a:rPr lang="en-US"/>
              <a:t>BIOS</a:t>
            </a:r>
          </a:p>
        </p:txBody>
      </p:sp>
    </p:spTree>
    <p:custDataLst>
      <p:tags r:id="rId1"/>
    </p:custData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Content Placeholder 2"/>
          <p:cNvSpPr>
            <a:spLocks noGrp="1"/>
          </p:cNvSpPr>
          <p:nvPr>
            <p:ph type="body" sz="quarter" idx="10"/>
          </p:nvPr>
        </p:nvSpPr>
        <p:spPr>
          <a:xfrm>
            <a:off x="269239" y="1189177"/>
            <a:ext cx="11653523" cy="1692771"/>
          </a:xfrm>
        </p:spPr>
        <p:txBody>
          <a:bodyPr/>
          <a:lstStyle/>
          <a:p>
            <a:pPr lvl="1"/>
            <a:r>
              <a:rPr lang="en-US" altLang="en-US" dirty="0" err="1"/>
              <a:t>Kutite</a:t>
            </a:r>
            <a:r>
              <a:rPr lang="en-US" altLang="en-US" dirty="0"/>
              <a:t> </a:t>
            </a:r>
            <a:r>
              <a:rPr lang="en-US" altLang="en-US" dirty="0" err="1"/>
              <a:t>ofrojne</a:t>
            </a:r>
            <a:r>
              <a:rPr lang="en-US" altLang="en-US" dirty="0"/>
              <a:t> </a:t>
            </a:r>
            <a:r>
              <a:rPr lang="en-US" altLang="en-US" dirty="0" err="1"/>
              <a:t>mbeshtjelljen</a:t>
            </a:r>
            <a:r>
              <a:rPr lang="en-US" altLang="en-US" dirty="0"/>
              <a:t> e </a:t>
            </a:r>
            <a:r>
              <a:rPr lang="en-US" altLang="en-US" dirty="0" err="1"/>
              <a:t>duhur</a:t>
            </a:r>
            <a:r>
              <a:rPr lang="en-US" altLang="en-US" dirty="0"/>
              <a:t> </a:t>
            </a:r>
            <a:r>
              <a:rPr lang="en-US" altLang="en-US" dirty="0" err="1"/>
              <a:t>qe</a:t>
            </a:r>
            <a:r>
              <a:rPr lang="en-US" altLang="en-US" dirty="0"/>
              <a:t> </a:t>
            </a:r>
            <a:r>
              <a:rPr lang="en-US" altLang="en-US" dirty="0" err="1"/>
              <a:t>ndihmon</a:t>
            </a:r>
            <a:r>
              <a:rPr lang="en-US" altLang="en-US" dirty="0"/>
              <a:t> </a:t>
            </a:r>
            <a:r>
              <a:rPr lang="en-US" altLang="en-US" dirty="0" err="1"/>
              <a:t>te</a:t>
            </a:r>
            <a:r>
              <a:rPr lang="en-US" altLang="en-US" dirty="0"/>
              <a:t> </a:t>
            </a:r>
            <a:r>
              <a:rPr lang="en-US" altLang="en-US" dirty="0" err="1"/>
              <a:t>mbrojtjen</a:t>
            </a:r>
            <a:r>
              <a:rPr lang="en-US" altLang="en-US" dirty="0"/>
              <a:t> e </a:t>
            </a:r>
            <a:r>
              <a:rPr lang="en-US" altLang="en-US" dirty="0" err="1"/>
              <a:t>sistemit</a:t>
            </a:r>
            <a:r>
              <a:rPr lang="en-US" altLang="en-US" dirty="0"/>
              <a:t> </a:t>
            </a:r>
            <a:r>
              <a:rPr lang="en-US" altLang="en-US" dirty="0" err="1"/>
              <a:t>dhe</a:t>
            </a:r>
            <a:r>
              <a:rPr lang="en-US" altLang="en-US" dirty="0"/>
              <a:t> </a:t>
            </a:r>
            <a:r>
              <a:rPr lang="en-US" altLang="en-US" dirty="0" err="1"/>
              <a:t>kompontenteve</a:t>
            </a:r>
            <a:r>
              <a:rPr lang="en-US" altLang="en-US" dirty="0"/>
              <a:t> </a:t>
            </a:r>
            <a:r>
              <a:rPr lang="en-US" altLang="en-US" dirty="0" err="1"/>
              <a:t>qe</a:t>
            </a:r>
            <a:r>
              <a:rPr lang="en-US" altLang="en-US" dirty="0"/>
              <a:t> </a:t>
            </a:r>
            <a:r>
              <a:rPr lang="en-US" altLang="en-US" dirty="0" err="1"/>
              <a:t>jane</a:t>
            </a:r>
            <a:r>
              <a:rPr lang="en-US" altLang="en-US" dirty="0"/>
              <a:t> </a:t>
            </a:r>
            <a:r>
              <a:rPr lang="en-US" altLang="en-US" dirty="0" err="1"/>
              <a:t>brenda</a:t>
            </a:r>
            <a:endParaRPr lang="en-US" altLang="en-US" dirty="0"/>
          </a:p>
          <a:p>
            <a:pPr lvl="1"/>
            <a:r>
              <a:rPr lang="en-US" altLang="en-US" dirty="0" err="1"/>
              <a:t>Nje</a:t>
            </a:r>
            <a:r>
              <a:rPr lang="en-US" altLang="en-US" dirty="0"/>
              <a:t> </a:t>
            </a:r>
            <a:r>
              <a:rPr lang="en-US" altLang="en-US" dirty="0" err="1"/>
              <a:t>kuti</a:t>
            </a:r>
            <a:r>
              <a:rPr lang="en-US" altLang="en-US" dirty="0"/>
              <a:t> me </a:t>
            </a:r>
            <a:r>
              <a:rPr lang="en-US" altLang="en-US" dirty="0" err="1"/>
              <a:t>burimet</a:t>
            </a:r>
            <a:r>
              <a:rPr lang="en-US" altLang="en-US" dirty="0"/>
              <a:t> e </a:t>
            </a:r>
            <a:r>
              <a:rPr lang="en-US" altLang="en-US" dirty="0" err="1"/>
              <a:t>fuqise</a:t>
            </a:r>
            <a:r>
              <a:rPr lang="en-US" altLang="en-US" dirty="0"/>
              <a:t> </a:t>
            </a:r>
            <a:r>
              <a:rPr lang="en-US" altLang="en-US" dirty="0" err="1"/>
              <a:t>dhe</a:t>
            </a:r>
            <a:r>
              <a:rPr lang="en-US" altLang="en-US" dirty="0"/>
              <a:t> </a:t>
            </a:r>
            <a:r>
              <a:rPr lang="en-US" altLang="en-US" dirty="0" err="1"/>
              <a:t>ndonje</a:t>
            </a:r>
            <a:r>
              <a:rPr lang="en-US" altLang="en-US" dirty="0"/>
              <a:t> </a:t>
            </a:r>
            <a:r>
              <a:rPr lang="en-US" altLang="en-US" dirty="0" err="1"/>
              <a:t>gje</a:t>
            </a:r>
            <a:r>
              <a:rPr lang="en-US" altLang="en-US" dirty="0"/>
              <a:t> </a:t>
            </a:r>
            <a:r>
              <a:rPr lang="en-US" altLang="en-US" dirty="0" err="1"/>
              <a:t>shese</a:t>
            </a:r>
            <a:r>
              <a:rPr lang="en-US" altLang="en-US" dirty="0"/>
              <a:t> jane </a:t>
            </a:r>
            <a:r>
              <a:rPr lang="en-US" altLang="en-US" dirty="0" err="1"/>
              <a:t>dizenjuar</a:t>
            </a:r>
            <a:r>
              <a:rPr lang="en-US" altLang="en-US" dirty="0"/>
              <a:t> per </a:t>
            </a:r>
            <a:r>
              <a:rPr lang="en-US" altLang="en-US" dirty="0" err="1"/>
              <a:t>te</a:t>
            </a:r>
            <a:r>
              <a:rPr lang="en-US" altLang="en-US" dirty="0"/>
              <a:t> </a:t>
            </a:r>
            <a:r>
              <a:rPr lang="en-US" altLang="en-US" dirty="0" err="1"/>
              <a:t>ofruar</a:t>
            </a:r>
            <a:r>
              <a:rPr lang="en-US" altLang="en-US" dirty="0"/>
              <a:t> </a:t>
            </a:r>
            <a:r>
              <a:rPr lang="en-US" altLang="en-US" dirty="0" err="1"/>
              <a:t>kushtet</a:t>
            </a:r>
            <a:r>
              <a:rPr lang="en-US" altLang="en-US" dirty="0"/>
              <a:t> e </a:t>
            </a:r>
            <a:r>
              <a:rPr lang="en-US" altLang="en-US" dirty="0" err="1"/>
              <a:t>nevojshme</a:t>
            </a:r>
            <a:r>
              <a:rPr lang="en-US" altLang="en-US" dirty="0"/>
              <a:t> </a:t>
            </a:r>
            <a:r>
              <a:rPr lang="en-US" altLang="en-US" dirty="0" err="1"/>
              <a:t>te</a:t>
            </a:r>
            <a:r>
              <a:rPr lang="en-US" altLang="en-US" dirty="0"/>
              <a:t> </a:t>
            </a:r>
            <a:r>
              <a:rPr lang="en-US" altLang="en-US" dirty="0" err="1"/>
              <a:t>ajrimit</a:t>
            </a:r>
            <a:r>
              <a:rPr lang="en-US" altLang="en-US" dirty="0"/>
              <a:t> </a:t>
            </a:r>
            <a:r>
              <a:rPr lang="en-US" altLang="en-US" dirty="0" err="1"/>
              <a:t>qe</a:t>
            </a:r>
            <a:r>
              <a:rPr lang="en-US" altLang="en-US" dirty="0"/>
              <a:t> </a:t>
            </a:r>
            <a:r>
              <a:rPr lang="en-US" altLang="en-US" dirty="0" err="1"/>
              <a:t>sistemi</a:t>
            </a:r>
            <a:r>
              <a:rPr lang="en-US" altLang="en-US" dirty="0"/>
              <a:t> </a:t>
            </a:r>
            <a:r>
              <a:rPr lang="en-US" altLang="en-US" dirty="0" err="1"/>
              <a:t>te</a:t>
            </a:r>
            <a:r>
              <a:rPr lang="en-US" altLang="en-US" dirty="0"/>
              <a:t> </a:t>
            </a:r>
            <a:r>
              <a:rPr lang="en-US" altLang="en-US" dirty="0" err="1"/>
              <a:t>rrije</a:t>
            </a:r>
            <a:r>
              <a:rPr lang="en-US" altLang="en-US" dirty="0"/>
              <a:t> ne </a:t>
            </a:r>
            <a:r>
              <a:rPr lang="en-US" altLang="en-US" dirty="0" err="1"/>
              <a:t>kushte</a:t>
            </a:r>
            <a:r>
              <a:rPr lang="en-US" altLang="en-US" dirty="0"/>
              <a:t> </a:t>
            </a:r>
            <a:r>
              <a:rPr lang="en-US" altLang="en-US" dirty="0" err="1"/>
              <a:t>optimale</a:t>
            </a:r>
            <a:r>
              <a:rPr lang="en-US" altLang="en-US" dirty="0"/>
              <a:t> </a:t>
            </a:r>
            <a:r>
              <a:rPr lang="en-US" altLang="en-US" dirty="0" err="1"/>
              <a:t>ftohjeje</a:t>
            </a:r>
            <a:r>
              <a:rPr lang="en-US" altLang="en-US" dirty="0"/>
              <a:t>.</a:t>
            </a:r>
          </a:p>
          <a:p>
            <a:pPr lvl="1"/>
            <a:r>
              <a:rPr lang="en-US" altLang="en-US" dirty="0" err="1"/>
              <a:t>Burimet</a:t>
            </a:r>
            <a:r>
              <a:rPr lang="en-US" altLang="en-US" dirty="0"/>
              <a:t> e </a:t>
            </a:r>
            <a:r>
              <a:rPr lang="en-US" altLang="en-US" dirty="0" err="1"/>
              <a:t>enerigjise</a:t>
            </a:r>
            <a:r>
              <a:rPr lang="en-US" altLang="en-US" dirty="0"/>
              <a:t>/</a:t>
            </a:r>
            <a:r>
              <a:rPr lang="en-US" altLang="en-US" dirty="0" err="1"/>
              <a:t>fuqise</a:t>
            </a:r>
            <a:r>
              <a:rPr lang="en-US" altLang="en-US" dirty="0"/>
              <a:t> I </a:t>
            </a:r>
            <a:r>
              <a:rPr lang="en-US" altLang="en-US" dirty="0" err="1"/>
              <a:t>japin</a:t>
            </a:r>
            <a:r>
              <a:rPr lang="en-US" altLang="en-US" dirty="0"/>
              <a:t> </a:t>
            </a:r>
            <a:r>
              <a:rPr lang="en-US" altLang="en-US" dirty="0" err="1"/>
              <a:t>fuqi</a:t>
            </a:r>
            <a:r>
              <a:rPr lang="en-US" altLang="en-US" dirty="0"/>
              <a:t> </a:t>
            </a:r>
            <a:r>
              <a:rPr lang="en-US" altLang="en-US" dirty="0" err="1"/>
              <a:t>elektrike</a:t>
            </a:r>
            <a:r>
              <a:rPr lang="en-US" altLang="en-US" dirty="0"/>
              <a:t> motherboard-it </a:t>
            </a:r>
            <a:r>
              <a:rPr lang="en-US" altLang="en-US" dirty="0" err="1"/>
              <a:t>dhe</a:t>
            </a:r>
            <a:r>
              <a:rPr lang="en-US" altLang="en-US" dirty="0"/>
              <a:t> </a:t>
            </a:r>
            <a:r>
              <a:rPr lang="en-US" altLang="en-US" dirty="0" err="1"/>
              <a:t>kompontenteve</a:t>
            </a:r>
            <a:r>
              <a:rPr lang="en-US" altLang="en-US" dirty="0"/>
              <a:t> </a:t>
            </a:r>
            <a:r>
              <a:rPr lang="en-US" altLang="en-US" dirty="0" err="1"/>
              <a:t>te</a:t>
            </a:r>
            <a:r>
              <a:rPr lang="en-US" altLang="en-US" dirty="0"/>
              <a:t> </a:t>
            </a:r>
            <a:r>
              <a:rPr lang="en-US" altLang="en-US" dirty="0" err="1"/>
              <a:t>tij</a:t>
            </a:r>
            <a:r>
              <a:rPr lang="en-US" altLang="en-US" dirty="0"/>
              <a:t>.</a:t>
            </a:r>
          </a:p>
        </p:txBody>
      </p:sp>
      <p:sp>
        <p:nvSpPr>
          <p:cNvPr id="2" name="Title 1"/>
          <p:cNvSpPr>
            <a:spLocks noGrp="1"/>
          </p:cNvSpPr>
          <p:nvPr>
            <p:ph type="title"/>
          </p:nvPr>
        </p:nvSpPr>
        <p:spPr/>
        <p:txBody>
          <a:bodyPr/>
          <a:lstStyle/>
          <a:p>
            <a:r>
              <a:rPr lang="en-US" dirty="0" err="1"/>
              <a:t>Kutite</a:t>
            </a:r>
            <a:r>
              <a:rPr lang="en-US" dirty="0"/>
              <a:t> </a:t>
            </a:r>
            <a:r>
              <a:rPr lang="en-US" dirty="0" err="1"/>
              <a:t>dhe</a:t>
            </a:r>
            <a:r>
              <a:rPr lang="en-US" dirty="0"/>
              <a:t> </a:t>
            </a:r>
            <a:r>
              <a:rPr lang="en-US" dirty="0" err="1"/>
              <a:t>Burimet</a:t>
            </a:r>
            <a:r>
              <a:rPr lang="en-US" dirty="0"/>
              <a:t> e </a:t>
            </a:r>
            <a:r>
              <a:rPr lang="en-US" dirty="0" err="1"/>
              <a:t>fuqise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425" y="2895600"/>
            <a:ext cx="3613150" cy="3475652"/>
          </a:xfrm>
          <a:prstGeom prst="rect">
            <a:avLst/>
          </a:prstGeom>
        </p:spPr>
      </p:pic>
    </p:spTree>
    <p:custDataLst>
      <p:tags r:id="rId1"/>
    </p:custData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Content Placeholder 2"/>
          <p:cNvSpPr>
            <a:spLocks noGrp="1"/>
          </p:cNvSpPr>
          <p:nvPr>
            <p:ph type="body" sz="quarter" idx="10"/>
          </p:nvPr>
        </p:nvSpPr>
        <p:spPr>
          <a:xfrm>
            <a:off x="269239" y="1189177"/>
            <a:ext cx="11653523" cy="4124206"/>
          </a:xfrm>
        </p:spPr>
        <p:txBody>
          <a:bodyPr/>
          <a:lstStyle/>
          <a:p>
            <a:pPr lvl="1"/>
            <a:r>
              <a:rPr lang="en-US" altLang="en-US" dirty="0" err="1"/>
              <a:t>Portat</a:t>
            </a:r>
            <a:r>
              <a:rPr lang="en-US" altLang="en-US" dirty="0"/>
              <a:t> </a:t>
            </a:r>
            <a:r>
              <a:rPr lang="en-US" altLang="en-US" dirty="0" err="1"/>
              <a:t>jane</a:t>
            </a:r>
            <a:r>
              <a:rPr lang="en-US" altLang="en-US" dirty="0"/>
              <a:t> </a:t>
            </a:r>
            <a:r>
              <a:rPr lang="en-US" altLang="en-US" dirty="0" err="1"/>
              <a:t>soketa</a:t>
            </a:r>
            <a:r>
              <a:rPr lang="en-US" altLang="en-US" dirty="0"/>
              <a:t> </a:t>
            </a:r>
            <a:r>
              <a:rPr lang="en-US" altLang="en-US" dirty="0" err="1"/>
              <a:t>ku</a:t>
            </a:r>
            <a:r>
              <a:rPr lang="en-US" altLang="en-US" dirty="0"/>
              <a:t> </a:t>
            </a:r>
            <a:r>
              <a:rPr lang="en-US" altLang="en-US" dirty="0" err="1"/>
              <a:t>ju</a:t>
            </a:r>
            <a:r>
              <a:rPr lang="en-US" altLang="en-US" dirty="0"/>
              <a:t> </a:t>
            </a:r>
            <a:r>
              <a:rPr lang="en-US" altLang="en-US" dirty="0" err="1"/>
              <a:t>vendosni</a:t>
            </a:r>
            <a:r>
              <a:rPr lang="en-US" altLang="en-US" dirty="0"/>
              <a:t> </a:t>
            </a:r>
            <a:r>
              <a:rPr lang="en-US" altLang="en-US" dirty="0" err="1"/>
              <a:t>dhe</a:t>
            </a:r>
            <a:r>
              <a:rPr lang="en-US" altLang="en-US" dirty="0"/>
              <a:t> </a:t>
            </a:r>
            <a:r>
              <a:rPr lang="en-US" altLang="en-US" dirty="0" err="1"/>
              <a:t>te</a:t>
            </a:r>
            <a:r>
              <a:rPr lang="en-US" altLang="en-US" dirty="0"/>
              <a:t> </a:t>
            </a:r>
            <a:r>
              <a:rPr lang="en-US" altLang="en-US" dirty="0" err="1"/>
              <a:t>lidhni</a:t>
            </a:r>
            <a:r>
              <a:rPr lang="en-US" altLang="en-US" dirty="0"/>
              <a:t> </a:t>
            </a:r>
            <a:r>
              <a:rPr lang="en-US" altLang="en-US" dirty="0" err="1"/>
              <a:t>pajisjet</a:t>
            </a:r>
            <a:r>
              <a:rPr lang="en-US" altLang="en-US" dirty="0"/>
              <a:t> </a:t>
            </a:r>
            <a:r>
              <a:rPr lang="en-US" altLang="en-US" dirty="0" err="1"/>
              <a:t>periferike</a:t>
            </a:r>
            <a:r>
              <a:rPr lang="en-US" altLang="en-US" dirty="0"/>
              <a:t> </a:t>
            </a:r>
            <a:r>
              <a:rPr lang="en-US" altLang="en-US" dirty="0" err="1"/>
              <a:t>qe</a:t>
            </a:r>
            <a:r>
              <a:rPr lang="en-US" altLang="en-US" dirty="0"/>
              <a:t> </a:t>
            </a:r>
            <a:r>
              <a:rPr lang="en-US" altLang="en-US" dirty="0" err="1"/>
              <a:t>te</a:t>
            </a:r>
            <a:r>
              <a:rPr lang="en-US" altLang="en-US" dirty="0"/>
              <a:t> </a:t>
            </a:r>
            <a:r>
              <a:rPr lang="en-US" altLang="en-US" dirty="0" err="1"/>
              <a:t>funksionoje</a:t>
            </a:r>
            <a:r>
              <a:rPr lang="en-US" altLang="en-US" dirty="0"/>
              <a:t> </a:t>
            </a:r>
            <a:r>
              <a:rPr lang="en-US" altLang="en-US" dirty="0" err="1"/>
              <a:t>kompjuteri</a:t>
            </a:r>
            <a:r>
              <a:rPr lang="en-US" altLang="en-US" dirty="0"/>
              <a:t> </a:t>
            </a:r>
            <a:r>
              <a:rPr lang="en-US" altLang="en-US" dirty="0" err="1"/>
              <a:t>juaj</a:t>
            </a:r>
            <a:r>
              <a:rPr lang="en-US" altLang="en-US" dirty="0"/>
              <a:t> </a:t>
            </a:r>
            <a:r>
              <a:rPr lang="en-US" altLang="en-US" dirty="0" err="1"/>
              <a:t>ar</a:t>
            </a:r>
            <a:r>
              <a:rPr lang="en-US" altLang="en-US" dirty="0"/>
              <a:t> </a:t>
            </a:r>
            <a:r>
              <a:rPr lang="en-US" altLang="en-US" dirty="0" err="1"/>
              <a:t>Pajisjet</a:t>
            </a:r>
            <a:r>
              <a:rPr lang="en-US" altLang="en-US" dirty="0"/>
              <a:t> </a:t>
            </a:r>
            <a:r>
              <a:rPr lang="en-US" altLang="en-US" dirty="0" err="1"/>
              <a:t>perfshijne</a:t>
            </a:r>
            <a:r>
              <a:rPr lang="en-US" altLang="en-US" dirty="0"/>
              <a:t> printer, </a:t>
            </a:r>
            <a:r>
              <a:rPr lang="en-US" altLang="en-US" dirty="0" err="1"/>
              <a:t>tastjere</a:t>
            </a:r>
            <a:r>
              <a:rPr lang="en-US" altLang="en-US" dirty="0"/>
              <a:t>, mouse, disk I </a:t>
            </a:r>
            <a:r>
              <a:rPr lang="en-US" altLang="en-US" dirty="0" err="1"/>
              <a:t>jashtem</a:t>
            </a:r>
            <a:r>
              <a:rPr lang="en-US" altLang="en-US" dirty="0"/>
              <a:t> </a:t>
            </a:r>
            <a:r>
              <a:rPr lang="en-US" altLang="en-US" dirty="0" err="1"/>
              <a:t>ose</a:t>
            </a:r>
            <a:r>
              <a:rPr lang="en-US" altLang="en-US" dirty="0"/>
              <a:t> </a:t>
            </a:r>
            <a:r>
              <a:rPr lang="en-US" altLang="en-US" dirty="0" err="1"/>
              <a:t>nje</a:t>
            </a:r>
            <a:r>
              <a:rPr lang="en-US" altLang="en-US" dirty="0"/>
              <a:t> </a:t>
            </a:r>
            <a:r>
              <a:rPr lang="en-US" altLang="en-US" dirty="0" err="1"/>
              <a:t>kompjuter</a:t>
            </a:r>
            <a:r>
              <a:rPr lang="en-US" altLang="en-US" dirty="0"/>
              <a:t> </a:t>
            </a:r>
            <a:r>
              <a:rPr lang="en-US" altLang="en-US" dirty="0" err="1"/>
              <a:t>tjeter</a:t>
            </a:r>
            <a:endParaRPr lang="en-US" altLang="en-US" dirty="0"/>
          </a:p>
          <a:p>
            <a:pPr lvl="1"/>
            <a:r>
              <a:rPr lang="en-US" altLang="en-US" dirty="0" err="1"/>
              <a:t>Tipet</a:t>
            </a:r>
            <a:r>
              <a:rPr lang="en-US" altLang="en-US" dirty="0"/>
              <a:t> e </a:t>
            </a:r>
            <a:r>
              <a:rPr lang="en-US" altLang="en-US" dirty="0" err="1"/>
              <a:t>portave</a:t>
            </a:r>
            <a:r>
              <a:rPr lang="en-US" altLang="en-US" dirty="0"/>
              <a:t>:</a:t>
            </a:r>
          </a:p>
          <a:p>
            <a:pPr lvl="2"/>
            <a:r>
              <a:rPr lang="en-US" altLang="en-US" dirty="0"/>
              <a:t>Ethernet</a:t>
            </a:r>
          </a:p>
          <a:p>
            <a:pPr lvl="2"/>
            <a:r>
              <a:rPr lang="en-US" altLang="en-US" dirty="0" err="1"/>
              <a:t>Paralel</a:t>
            </a:r>
            <a:endParaRPr lang="en-US" altLang="en-US" dirty="0"/>
          </a:p>
          <a:p>
            <a:pPr lvl="2"/>
            <a:r>
              <a:rPr lang="en-US" altLang="en-US" dirty="0"/>
              <a:t>PS/2</a:t>
            </a:r>
          </a:p>
          <a:p>
            <a:pPr lvl="2"/>
            <a:r>
              <a:rPr lang="en-US" altLang="en-US" dirty="0" err="1"/>
              <a:t>Seriale</a:t>
            </a:r>
            <a:endParaRPr lang="en-US" altLang="en-US" dirty="0"/>
          </a:p>
          <a:p>
            <a:pPr lvl="2"/>
            <a:r>
              <a:rPr lang="en-US" altLang="en-US" dirty="0"/>
              <a:t>VGA</a:t>
            </a:r>
          </a:p>
          <a:p>
            <a:pPr lvl="2"/>
            <a:r>
              <a:rPr lang="en-US" altLang="en-US" dirty="0"/>
              <a:t>USB</a:t>
            </a:r>
          </a:p>
          <a:p>
            <a:pPr lvl="2"/>
            <a:r>
              <a:rPr lang="en-US" altLang="en-US" dirty="0"/>
              <a:t>SCSI</a:t>
            </a:r>
          </a:p>
          <a:p>
            <a:pPr lvl="2"/>
            <a:r>
              <a:rPr lang="en-US" altLang="en-US" dirty="0"/>
              <a:t>HDMI</a:t>
            </a:r>
          </a:p>
          <a:p>
            <a:pPr lvl="2"/>
            <a:r>
              <a:rPr lang="en-US" altLang="en-US" dirty="0"/>
              <a:t>Audio</a:t>
            </a:r>
          </a:p>
        </p:txBody>
      </p:sp>
      <p:sp>
        <p:nvSpPr>
          <p:cNvPr id="2" name="Title 1"/>
          <p:cNvSpPr>
            <a:spLocks noGrp="1"/>
          </p:cNvSpPr>
          <p:nvPr>
            <p:ph type="title"/>
          </p:nvPr>
        </p:nvSpPr>
        <p:spPr/>
        <p:txBody>
          <a:bodyPr/>
          <a:lstStyle/>
          <a:p>
            <a:r>
              <a:rPr lang="en-US" dirty="0" err="1"/>
              <a:t>Portat</a:t>
            </a:r>
            <a:endParaRPr lang="en-US" dirty="0"/>
          </a:p>
        </p:txBody>
      </p:sp>
    </p:spTree>
    <p:custDataLst>
      <p:tags r:id="rId1"/>
    </p:custData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Ports</a:t>
            </a:r>
          </a:p>
        </p:txBody>
      </p:sp>
      <p:pic>
        <p:nvPicPr>
          <p:cNvPr id="28676" name="Picture 2" descr="E:\Desktop\BoxTwelve\Wiley\98-365 Server Administration Fundamentals\Pics3\F0102.jpg"/>
          <p:cNvPicPr>
            <a:picLocks noChangeAspect="1" noChangeArrowheads="1"/>
          </p:cNvPicPr>
          <p:nvPr/>
        </p:nvPicPr>
        <p:blipFill>
          <a:blip r:embed="rId3">
            <a:extLst>
              <a:ext uri="{28A0092B-C50C-407E-A947-70E740481C1C}">
                <a14:useLocalDpi xmlns:a14="http://schemas.microsoft.com/office/drawing/2010/main" val="0"/>
              </a:ext>
            </a:extLst>
          </a:blip>
          <a:srcRect t="5223" b="18279"/>
          <a:stretch>
            <a:fillRect/>
          </a:stretch>
        </p:blipFill>
        <p:spPr bwMode="auto">
          <a:xfrm>
            <a:off x="1981200" y="1600200"/>
            <a:ext cx="82296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Content Placeholder 2"/>
          <p:cNvSpPr>
            <a:spLocks noGrp="1"/>
          </p:cNvSpPr>
          <p:nvPr>
            <p:ph type="body" sz="quarter" idx="10"/>
          </p:nvPr>
        </p:nvSpPr>
        <p:spPr>
          <a:xfrm>
            <a:off x="269239" y="1189177"/>
            <a:ext cx="11653523" cy="1969770"/>
          </a:xfrm>
        </p:spPr>
        <p:txBody>
          <a:bodyPr/>
          <a:lstStyle/>
          <a:p>
            <a:pPr lvl="1"/>
            <a:r>
              <a:rPr lang="en-US" altLang="en-US" dirty="0" err="1"/>
              <a:t>Makinat</a:t>
            </a:r>
            <a:r>
              <a:rPr lang="en-US" altLang="en-US" dirty="0"/>
              <a:t> </a:t>
            </a:r>
            <a:r>
              <a:rPr lang="en-US" altLang="en-US" dirty="0" err="1"/>
              <a:t>Virtuale</a:t>
            </a:r>
            <a:r>
              <a:rPr lang="en-US" altLang="en-US" dirty="0"/>
              <a:t> or  </a:t>
            </a:r>
            <a:r>
              <a:rPr lang="en-US" altLang="en-US" dirty="0" err="1"/>
              <a:t>teknologjia</a:t>
            </a:r>
            <a:r>
              <a:rPr lang="en-US" altLang="en-US" dirty="0"/>
              <a:t> </a:t>
            </a:r>
            <a:r>
              <a:rPr lang="en-US" altLang="en-US" dirty="0" err="1"/>
              <a:t>virtualizimit</a:t>
            </a:r>
            <a:r>
              <a:rPr lang="en-US" altLang="en-US" dirty="0"/>
              <a:t> </a:t>
            </a:r>
            <a:r>
              <a:rPr lang="en-US" altLang="en-US" dirty="0" err="1"/>
              <a:t>te</a:t>
            </a:r>
            <a:r>
              <a:rPr lang="en-US" altLang="en-US" dirty="0"/>
              <a:t>  </a:t>
            </a:r>
            <a:r>
              <a:rPr lang="en-US" altLang="en-US" dirty="0" err="1"/>
              <a:t>servereve</a:t>
            </a:r>
            <a:r>
              <a:rPr lang="en-US" altLang="en-US" dirty="0"/>
              <a:t> </a:t>
            </a:r>
            <a:r>
              <a:rPr lang="en-US" altLang="en-US" dirty="0" err="1"/>
              <a:t>mundeson</a:t>
            </a:r>
            <a:r>
              <a:rPr lang="en-US" altLang="en-US" dirty="0"/>
              <a:t> </a:t>
            </a:r>
            <a:r>
              <a:rPr lang="en-US" altLang="en-US" dirty="0" err="1"/>
              <a:t>sisteme</a:t>
            </a:r>
            <a:r>
              <a:rPr lang="en-US" altLang="en-US" dirty="0"/>
              <a:t> </a:t>
            </a:r>
            <a:r>
              <a:rPr lang="en-US" altLang="en-US" dirty="0" err="1"/>
              <a:t>shfrytezimi</a:t>
            </a:r>
            <a:r>
              <a:rPr lang="en-US" altLang="en-US" dirty="0"/>
              <a:t> </a:t>
            </a:r>
            <a:r>
              <a:rPr lang="en-US" altLang="en-US" dirty="0" err="1"/>
              <a:t>te</a:t>
            </a:r>
            <a:r>
              <a:rPr lang="en-US" altLang="en-US" dirty="0"/>
              <a:t> </a:t>
            </a:r>
            <a:r>
              <a:rPr lang="en-US" altLang="en-US" dirty="0" err="1"/>
              <a:t>shumefishta</a:t>
            </a:r>
            <a:r>
              <a:rPr lang="en-US" altLang="en-US" dirty="0"/>
              <a:t> </a:t>
            </a:r>
            <a:r>
              <a:rPr lang="en-US" altLang="en-US" dirty="0" err="1"/>
              <a:t>te</a:t>
            </a:r>
            <a:r>
              <a:rPr lang="en-US" altLang="en-US" dirty="0"/>
              <a:t> </a:t>
            </a:r>
            <a:r>
              <a:rPr lang="en-US" altLang="en-US" dirty="0" err="1"/>
              <a:t>egzekutohen</a:t>
            </a:r>
            <a:r>
              <a:rPr lang="en-US" altLang="en-US" dirty="0"/>
              <a:t> </a:t>
            </a:r>
            <a:r>
              <a:rPr lang="en-US" altLang="en-US" dirty="0" err="1"/>
              <a:t>njekohesisht</a:t>
            </a:r>
            <a:r>
              <a:rPr lang="en-US" altLang="en-US" dirty="0"/>
              <a:t> ne </a:t>
            </a:r>
            <a:r>
              <a:rPr lang="en-US" altLang="en-US" dirty="0" err="1"/>
              <a:t>nje</a:t>
            </a:r>
            <a:r>
              <a:rPr lang="en-US" altLang="en-US" dirty="0"/>
              <a:t> </a:t>
            </a:r>
            <a:r>
              <a:rPr lang="en-US" altLang="en-US" dirty="0" err="1"/>
              <a:t>makine</a:t>
            </a:r>
            <a:r>
              <a:rPr lang="en-US" altLang="en-US" dirty="0"/>
              <a:t> </a:t>
            </a:r>
            <a:r>
              <a:rPr lang="en-US" altLang="en-US" dirty="0" err="1"/>
              <a:t>te</a:t>
            </a:r>
            <a:r>
              <a:rPr lang="en-US" altLang="en-US" dirty="0"/>
              <a:t> </a:t>
            </a:r>
            <a:r>
              <a:rPr lang="en-US" altLang="en-US" dirty="0" err="1"/>
              <a:t>vetme</a:t>
            </a:r>
            <a:r>
              <a:rPr lang="en-US" altLang="en-US" dirty="0"/>
              <a:t> </a:t>
            </a:r>
            <a:r>
              <a:rPr lang="en-US" altLang="en-US" dirty="0" err="1"/>
              <a:t>fizike</a:t>
            </a:r>
            <a:r>
              <a:rPr lang="en-US" altLang="en-US" dirty="0"/>
              <a:t> </a:t>
            </a:r>
          </a:p>
          <a:p>
            <a:pPr lvl="1"/>
            <a:r>
              <a:rPr lang="en-US" altLang="en-US" dirty="0" err="1"/>
              <a:t>Virtualizimi</a:t>
            </a:r>
            <a:r>
              <a:rPr lang="en-US" altLang="en-US" dirty="0"/>
              <a:t> I </a:t>
            </a:r>
            <a:r>
              <a:rPr lang="en-US" altLang="en-US" dirty="0" err="1"/>
              <a:t>serverave</a:t>
            </a:r>
            <a:r>
              <a:rPr lang="en-US" altLang="en-US" dirty="0"/>
              <a:t> </a:t>
            </a:r>
            <a:r>
              <a:rPr lang="en-US" altLang="en-US" dirty="0" err="1"/>
              <a:t>lejon</a:t>
            </a:r>
            <a:r>
              <a:rPr lang="en-US" altLang="en-US" dirty="0"/>
              <a:t> </a:t>
            </a:r>
            <a:r>
              <a:rPr lang="en-US" altLang="en-US" dirty="0" err="1"/>
              <a:t>nje</a:t>
            </a:r>
            <a:r>
              <a:rPr lang="en-US" altLang="en-US" dirty="0"/>
              <a:t> </a:t>
            </a:r>
            <a:r>
              <a:rPr lang="en-US" altLang="en-US" dirty="0" err="1"/>
              <a:t>ndarje</a:t>
            </a:r>
            <a:r>
              <a:rPr lang="en-US" altLang="en-US" dirty="0"/>
              <a:t> </a:t>
            </a:r>
            <a:r>
              <a:rPr lang="en-US" altLang="en-US" dirty="0" err="1"/>
              <a:t>te</a:t>
            </a:r>
            <a:r>
              <a:rPr lang="en-US" altLang="en-US" dirty="0"/>
              <a:t> </a:t>
            </a:r>
            <a:r>
              <a:rPr lang="en-US" altLang="en-US" dirty="0" err="1"/>
              <a:t>sherbimeve</a:t>
            </a:r>
            <a:r>
              <a:rPr lang="en-US" altLang="en-US" dirty="0"/>
              <a:t> ne </a:t>
            </a:r>
            <a:r>
              <a:rPr lang="en-US" altLang="en-US" dirty="0" err="1"/>
              <a:t>menyre</a:t>
            </a:r>
            <a:r>
              <a:rPr lang="en-US" altLang="en-US" dirty="0"/>
              <a:t> </a:t>
            </a:r>
            <a:r>
              <a:rPr lang="en-US" altLang="en-US" dirty="0" err="1"/>
              <a:t>te</a:t>
            </a:r>
            <a:r>
              <a:rPr lang="en-US" altLang="en-US" dirty="0"/>
              <a:t> </a:t>
            </a:r>
            <a:r>
              <a:rPr lang="en-US" altLang="en-US" dirty="0" err="1"/>
              <a:t>tille</a:t>
            </a:r>
            <a:r>
              <a:rPr lang="en-US" altLang="en-US" dirty="0"/>
              <a:t> </a:t>
            </a:r>
            <a:r>
              <a:rPr lang="en-US" altLang="en-US" dirty="0" err="1"/>
              <a:t>qe</a:t>
            </a:r>
            <a:r>
              <a:rPr lang="en-US" altLang="en-US" dirty="0"/>
              <a:t> </a:t>
            </a:r>
            <a:r>
              <a:rPr lang="en-US" altLang="en-US" dirty="0" err="1"/>
              <a:t>ndryshimet</a:t>
            </a:r>
            <a:r>
              <a:rPr lang="en-US" altLang="en-US" dirty="0"/>
              <a:t> ne </a:t>
            </a:r>
            <a:r>
              <a:rPr lang="en-US" altLang="en-US" dirty="0" err="1"/>
              <a:t>nje</a:t>
            </a:r>
            <a:r>
              <a:rPr lang="en-US" altLang="en-US" dirty="0"/>
              <a:t> server </a:t>
            </a:r>
            <a:r>
              <a:rPr lang="en-US" altLang="en-US" dirty="0" err="1"/>
              <a:t>vituale</a:t>
            </a:r>
            <a:r>
              <a:rPr lang="en-US" altLang="en-US" dirty="0"/>
              <a:t> </a:t>
            </a:r>
            <a:r>
              <a:rPr lang="en-US" altLang="en-US" dirty="0" err="1"/>
              <a:t>te</a:t>
            </a:r>
            <a:r>
              <a:rPr lang="en-US" altLang="en-US" dirty="0"/>
              <a:t> </a:t>
            </a:r>
            <a:r>
              <a:rPr lang="en-US" altLang="en-US" dirty="0" err="1"/>
              <a:t>mos</a:t>
            </a:r>
            <a:r>
              <a:rPr lang="en-US" altLang="en-US" dirty="0"/>
              <a:t> </a:t>
            </a:r>
            <a:r>
              <a:rPr lang="en-US" altLang="en-US" dirty="0" err="1"/>
              <a:t>ndikoje</a:t>
            </a:r>
            <a:r>
              <a:rPr lang="en-US" altLang="en-US" dirty="0"/>
              <a:t> </a:t>
            </a:r>
            <a:r>
              <a:rPr lang="en-US" altLang="en-US" dirty="0" err="1"/>
              <a:t>tek</a:t>
            </a:r>
            <a:r>
              <a:rPr lang="en-US" altLang="en-US" dirty="0"/>
              <a:t> </a:t>
            </a:r>
            <a:r>
              <a:rPr lang="en-US" altLang="en-US" dirty="0" err="1"/>
              <a:t>serveri</a:t>
            </a:r>
            <a:r>
              <a:rPr lang="en-US" altLang="en-US" dirty="0"/>
              <a:t> </a:t>
            </a:r>
            <a:r>
              <a:rPr lang="en-US" altLang="en-US" dirty="0" err="1"/>
              <a:t>tjeter</a:t>
            </a:r>
            <a:r>
              <a:rPr lang="en-US" altLang="en-US" dirty="0"/>
              <a:t> virtual. </a:t>
            </a:r>
          </a:p>
          <a:p>
            <a:pPr lvl="1"/>
            <a:r>
              <a:rPr lang="en-US" altLang="en-US" dirty="0" err="1"/>
              <a:t>Virtualizimi</a:t>
            </a:r>
            <a:r>
              <a:rPr lang="en-US" altLang="en-US" dirty="0"/>
              <a:t> </a:t>
            </a:r>
            <a:r>
              <a:rPr lang="en-US" altLang="en-US" dirty="0" err="1"/>
              <a:t>ofron</a:t>
            </a:r>
            <a:r>
              <a:rPr lang="en-US" altLang="en-US" dirty="0"/>
              <a:t> </a:t>
            </a:r>
            <a:r>
              <a:rPr lang="en-US" altLang="en-US" dirty="0" err="1"/>
              <a:t>nje</a:t>
            </a:r>
            <a:r>
              <a:rPr lang="en-US" altLang="en-US" dirty="0"/>
              <a:t> </a:t>
            </a:r>
            <a:r>
              <a:rPr lang="en-US" altLang="en-US" dirty="0" err="1"/>
              <a:t>menyre</a:t>
            </a:r>
            <a:r>
              <a:rPr lang="en-US" altLang="en-US" dirty="0"/>
              <a:t> me </a:t>
            </a:r>
            <a:r>
              <a:rPr lang="en-US" altLang="en-US" dirty="0" err="1"/>
              <a:t>te</a:t>
            </a:r>
            <a:r>
              <a:rPr lang="en-US" altLang="en-US" dirty="0"/>
              <a:t> mire </a:t>
            </a:r>
            <a:r>
              <a:rPr lang="en-US" altLang="en-US" dirty="0" err="1"/>
              <a:t>te</a:t>
            </a:r>
            <a:r>
              <a:rPr lang="en-US" altLang="en-US" dirty="0"/>
              <a:t> </a:t>
            </a:r>
            <a:r>
              <a:rPr lang="en-US" altLang="en-US" dirty="0" err="1"/>
              <a:t>perdorimit</a:t>
            </a:r>
            <a:r>
              <a:rPr lang="en-US" altLang="en-US" dirty="0"/>
              <a:t> </a:t>
            </a:r>
            <a:r>
              <a:rPr lang="en-US" altLang="en-US" dirty="0" err="1"/>
              <a:t>te</a:t>
            </a:r>
            <a:r>
              <a:rPr lang="en-US" altLang="en-US" dirty="0"/>
              <a:t> </a:t>
            </a:r>
            <a:r>
              <a:rPr lang="en-US" altLang="en-US" dirty="0" err="1"/>
              <a:t>burimeve</a:t>
            </a:r>
            <a:r>
              <a:rPr lang="en-US" altLang="en-US" dirty="0"/>
              <a:t> HW, duke </a:t>
            </a:r>
            <a:r>
              <a:rPr lang="en-US" altLang="en-US" dirty="0" err="1"/>
              <a:t>qene</a:t>
            </a:r>
            <a:r>
              <a:rPr lang="en-US" altLang="en-US" dirty="0"/>
              <a:t> se </a:t>
            </a:r>
            <a:r>
              <a:rPr lang="en-US" altLang="en-US" dirty="0" err="1"/>
              <a:t>pjesa</a:t>
            </a:r>
            <a:r>
              <a:rPr lang="en-US" altLang="en-US" dirty="0"/>
              <a:t> me e </a:t>
            </a:r>
            <a:r>
              <a:rPr lang="en-US" altLang="en-US" dirty="0" err="1"/>
              <a:t>madhe</a:t>
            </a:r>
            <a:r>
              <a:rPr lang="en-US" altLang="en-US" dirty="0"/>
              <a:t> </a:t>
            </a:r>
            <a:r>
              <a:rPr lang="en-US" altLang="en-US" dirty="0" err="1"/>
              <a:t>burimeve</a:t>
            </a:r>
            <a:r>
              <a:rPr lang="en-US" altLang="en-US" dirty="0"/>
              <a:t> HW </a:t>
            </a:r>
            <a:r>
              <a:rPr lang="en-US" altLang="en-US" dirty="0" err="1"/>
              <a:t>shkon</a:t>
            </a:r>
            <a:r>
              <a:rPr lang="en-US" altLang="en-US" dirty="0"/>
              <a:t> </a:t>
            </a:r>
            <a:r>
              <a:rPr lang="en-US" altLang="en-US" dirty="0" err="1"/>
              <a:t>dem</a:t>
            </a:r>
            <a:r>
              <a:rPr lang="en-US" altLang="en-US" dirty="0"/>
              <a:t> </a:t>
            </a:r>
            <a:r>
              <a:rPr lang="en-US" altLang="en-US" dirty="0" err="1"/>
              <a:t>pjesen</a:t>
            </a:r>
            <a:r>
              <a:rPr lang="en-US" altLang="en-US" dirty="0"/>
              <a:t> me </a:t>
            </a:r>
            <a:r>
              <a:rPr lang="en-US" altLang="en-US" dirty="0" err="1"/>
              <a:t>te</a:t>
            </a:r>
            <a:r>
              <a:rPr lang="en-US" altLang="en-US" dirty="0"/>
              <a:t> </a:t>
            </a:r>
            <a:r>
              <a:rPr lang="en-US" altLang="en-US" dirty="0" err="1"/>
              <a:t>madhe</a:t>
            </a:r>
            <a:r>
              <a:rPr lang="en-US" altLang="en-US" dirty="0"/>
              <a:t> </a:t>
            </a:r>
            <a:r>
              <a:rPr lang="en-US" altLang="en-US" dirty="0" err="1"/>
              <a:t>te</a:t>
            </a:r>
            <a:r>
              <a:rPr lang="en-US" altLang="en-US" dirty="0"/>
              <a:t> </a:t>
            </a:r>
            <a:r>
              <a:rPr lang="en-US" altLang="en-US" dirty="0" err="1"/>
              <a:t>kohes</a:t>
            </a:r>
            <a:r>
              <a:rPr lang="en-US" altLang="en-US" dirty="0"/>
              <a:t>. </a:t>
            </a:r>
          </a:p>
        </p:txBody>
      </p:sp>
      <p:sp>
        <p:nvSpPr>
          <p:cNvPr id="2" name="Title 1"/>
          <p:cNvSpPr>
            <a:spLocks noGrp="1"/>
          </p:cNvSpPr>
          <p:nvPr>
            <p:ph type="title"/>
          </p:nvPr>
        </p:nvSpPr>
        <p:spPr/>
        <p:txBody>
          <a:bodyPr/>
          <a:lstStyle/>
          <a:p>
            <a:r>
              <a:rPr lang="en-US" dirty="0" err="1"/>
              <a:t>Serverat</a:t>
            </a:r>
            <a:r>
              <a:rPr lang="en-US" dirty="0"/>
              <a:t> </a:t>
            </a:r>
            <a:r>
              <a:rPr lang="en-US" dirty="0" err="1"/>
              <a:t>Virtuale</a:t>
            </a:r>
            <a:endParaRPr lang="en-US" dirty="0"/>
          </a:p>
        </p:txBody>
      </p:sp>
    </p:spTree>
    <p:custDataLst>
      <p:tags r:id="rId1"/>
    </p:custData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Content Placeholder 2"/>
          <p:cNvSpPr>
            <a:spLocks noGrp="1"/>
          </p:cNvSpPr>
          <p:nvPr>
            <p:ph type="body" sz="quarter" idx="10"/>
          </p:nvPr>
        </p:nvSpPr>
        <p:spPr>
          <a:xfrm>
            <a:off x="269239" y="1189177"/>
            <a:ext cx="11653523" cy="1692771"/>
          </a:xfrm>
        </p:spPr>
        <p:txBody>
          <a:bodyPr/>
          <a:lstStyle/>
          <a:p>
            <a:pPr lvl="1"/>
            <a:r>
              <a:rPr lang="en-US" altLang="en-US" dirty="0" err="1"/>
              <a:t>Pasi</a:t>
            </a:r>
            <a:r>
              <a:rPr lang="en-US" altLang="en-US" dirty="0"/>
              <a:t> e </a:t>
            </a:r>
            <a:r>
              <a:rPr lang="en-US" altLang="en-US" dirty="0" err="1"/>
              <a:t>keni</a:t>
            </a:r>
            <a:r>
              <a:rPr lang="en-US" altLang="en-US" dirty="0"/>
              <a:t> </a:t>
            </a:r>
            <a:r>
              <a:rPr lang="en-US" altLang="en-US" dirty="0" err="1"/>
              <a:t>blere</a:t>
            </a:r>
            <a:r>
              <a:rPr lang="en-US" altLang="en-US" dirty="0"/>
              <a:t> </a:t>
            </a:r>
            <a:r>
              <a:rPr lang="en-US" altLang="en-US" dirty="0" err="1"/>
              <a:t>serverin</a:t>
            </a:r>
            <a:r>
              <a:rPr lang="en-US" altLang="en-US" dirty="0"/>
              <a:t> se </a:t>
            </a:r>
            <a:r>
              <a:rPr lang="en-US" altLang="en-US" dirty="0" err="1"/>
              <a:t>bashku</a:t>
            </a:r>
            <a:r>
              <a:rPr lang="en-US" altLang="en-US" dirty="0"/>
              <a:t> me </a:t>
            </a:r>
            <a:r>
              <a:rPr lang="en-US" altLang="en-US" dirty="0" err="1"/>
              <a:t>komponente</a:t>
            </a:r>
            <a:r>
              <a:rPr lang="en-US" altLang="en-US" dirty="0"/>
              <a:t> </a:t>
            </a:r>
            <a:r>
              <a:rPr lang="en-US" altLang="en-US" dirty="0" err="1"/>
              <a:t>te</a:t>
            </a:r>
            <a:r>
              <a:rPr lang="en-US" altLang="en-US" dirty="0"/>
              <a:t> </a:t>
            </a:r>
            <a:r>
              <a:rPr lang="en-US" altLang="en-US" dirty="0" err="1"/>
              <a:t>tij</a:t>
            </a:r>
            <a:r>
              <a:rPr lang="en-US" altLang="en-US" dirty="0"/>
              <a:t> </a:t>
            </a:r>
            <a:r>
              <a:rPr lang="en-US" altLang="en-US" dirty="0" err="1"/>
              <a:t>duhet</a:t>
            </a:r>
            <a:r>
              <a:rPr lang="en-US" altLang="en-US" dirty="0"/>
              <a:t> </a:t>
            </a:r>
            <a:r>
              <a:rPr lang="en-US" altLang="en-US" dirty="0" err="1"/>
              <a:t>te</a:t>
            </a:r>
            <a:r>
              <a:rPr lang="en-US" altLang="en-US" dirty="0"/>
              <a:t> </a:t>
            </a:r>
            <a:r>
              <a:rPr lang="en-US" altLang="en-US" dirty="0" err="1"/>
              <a:t>percaktoni</a:t>
            </a:r>
            <a:r>
              <a:rPr lang="en-US" altLang="en-US" dirty="0"/>
              <a:t> se </a:t>
            </a:r>
            <a:r>
              <a:rPr lang="en-US" altLang="en-US" dirty="0" err="1"/>
              <a:t>ku</a:t>
            </a:r>
            <a:r>
              <a:rPr lang="en-US" altLang="en-US" dirty="0"/>
              <a:t> </a:t>
            </a:r>
            <a:r>
              <a:rPr lang="en-US" altLang="en-US" dirty="0" err="1"/>
              <a:t>duhet</a:t>
            </a:r>
            <a:r>
              <a:rPr lang="en-US" altLang="en-US" dirty="0"/>
              <a:t> ta </a:t>
            </a:r>
            <a:r>
              <a:rPr lang="en-US" altLang="en-US" dirty="0" err="1"/>
              <a:t>vendosni</a:t>
            </a:r>
            <a:r>
              <a:rPr lang="en-US" altLang="en-US" dirty="0"/>
              <a:t> </a:t>
            </a:r>
            <a:r>
              <a:rPr lang="en-US" altLang="en-US" dirty="0" err="1"/>
              <a:t>fizikisht</a:t>
            </a:r>
            <a:r>
              <a:rPr lang="en-US" altLang="en-US" dirty="0"/>
              <a:t> ate. </a:t>
            </a:r>
          </a:p>
          <a:p>
            <a:pPr lvl="1"/>
            <a:r>
              <a:rPr lang="en-US" altLang="en-US" dirty="0" err="1"/>
              <a:t>Dhoma</a:t>
            </a:r>
            <a:r>
              <a:rPr lang="en-US" altLang="en-US" dirty="0"/>
              <a:t> e </a:t>
            </a:r>
            <a:r>
              <a:rPr lang="en-US" altLang="en-US" dirty="0" err="1"/>
              <a:t>serverave</a:t>
            </a:r>
            <a:r>
              <a:rPr lang="en-US" altLang="en-US" dirty="0"/>
              <a:t> </a:t>
            </a:r>
            <a:r>
              <a:rPr lang="en-US" altLang="en-US" dirty="0" err="1"/>
              <a:t>eshte</a:t>
            </a:r>
            <a:r>
              <a:rPr lang="en-US" altLang="en-US" dirty="0"/>
              <a:t> </a:t>
            </a:r>
            <a:r>
              <a:rPr lang="en-US" altLang="en-US" dirty="0" err="1"/>
              <a:t>hapesira</a:t>
            </a:r>
            <a:r>
              <a:rPr lang="en-US" altLang="en-US" dirty="0"/>
              <a:t> e </a:t>
            </a:r>
            <a:r>
              <a:rPr lang="en-US" altLang="en-US" dirty="0" err="1"/>
              <a:t>punes</a:t>
            </a:r>
            <a:r>
              <a:rPr lang="en-US" altLang="en-US" dirty="0"/>
              <a:t> e </a:t>
            </a:r>
            <a:r>
              <a:rPr lang="en-US" altLang="en-US" dirty="0" err="1"/>
              <a:t>departamentit</a:t>
            </a:r>
            <a:r>
              <a:rPr lang="en-US" altLang="en-US" dirty="0"/>
              <a:t> </a:t>
            </a:r>
            <a:r>
              <a:rPr lang="en-US" altLang="en-US" dirty="0" err="1"/>
              <a:t>te</a:t>
            </a:r>
            <a:r>
              <a:rPr lang="en-US" altLang="en-US" dirty="0"/>
              <a:t> </a:t>
            </a:r>
            <a:r>
              <a:rPr lang="en-US" altLang="en-US" dirty="0" err="1"/>
              <a:t>punes</a:t>
            </a:r>
            <a:r>
              <a:rPr lang="en-US" altLang="en-US" dirty="0"/>
              <a:t> se  (IT) </a:t>
            </a:r>
            <a:r>
              <a:rPr lang="en-US" altLang="en-US" dirty="0" err="1"/>
              <a:t>ku</a:t>
            </a:r>
            <a:r>
              <a:rPr lang="en-US" altLang="en-US" dirty="0"/>
              <a:t> </a:t>
            </a:r>
            <a:r>
              <a:rPr lang="en-US" altLang="en-US" dirty="0" err="1"/>
              <a:t>gjenden</a:t>
            </a:r>
            <a:r>
              <a:rPr lang="en-US" altLang="en-US" dirty="0"/>
              <a:t> </a:t>
            </a:r>
            <a:r>
              <a:rPr lang="en-US" altLang="en-US" dirty="0" err="1"/>
              <a:t>serverat</a:t>
            </a:r>
            <a:r>
              <a:rPr lang="en-US" altLang="en-US" dirty="0"/>
              <a:t> </a:t>
            </a:r>
            <a:r>
              <a:rPr lang="en-US" altLang="en-US" dirty="0" err="1"/>
              <a:t>dhe</a:t>
            </a:r>
            <a:r>
              <a:rPr lang="en-US" altLang="en-US" dirty="0"/>
              <a:t> </a:t>
            </a:r>
            <a:r>
              <a:rPr lang="en-US" altLang="en-US" dirty="0" err="1"/>
              <a:t>shumica</a:t>
            </a:r>
            <a:r>
              <a:rPr lang="en-US" altLang="en-US" dirty="0"/>
              <a:t> e </a:t>
            </a:r>
            <a:r>
              <a:rPr lang="en-US" altLang="en-US" dirty="0" err="1"/>
              <a:t>pajisjeve</a:t>
            </a:r>
            <a:r>
              <a:rPr lang="en-US" altLang="en-US" dirty="0"/>
              <a:t> </a:t>
            </a:r>
            <a:r>
              <a:rPr lang="en-US" altLang="en-US" dirty="0" err="1"/>
              <a:t>komunikuese</a:t>
            </a:r>
            <a:r>
              <a:rPr lang="en-US" altLang="en-US" dirty="0"/>
              <a:t> duke </a:t>
            </a:r>
            <a:r>
              <a:rPr lang="en-US" altLang="en-US" dirty="0" err="1"/>
              <a:t>perfshire</a:t>
            </a:r>
            <a:r>
              <a:rPr lang="en-US" altLang="en-US" dirty="0"/>
              <a:t> </a:t>
            </a:r>
            <a:r>
              <a:rPr lang="en-US" altLang="en-US" dirty="0" err="1"/>
              <a:t>ketu</a:t>
            </a:r>
            <a:r>
              <a:rPr lang="en-US" altLang="en-US" dirty="0"/>
              <a:t> </a:t>
            </a:r>
            <a:r>
              <a:rPr lang="en-US" altLang="en-US" dirty="0" err="1"/>
              <a:t>switche</a:t>
            </a:r>
            <a:r>
              <a:rPr lang="en-US" altLang="en-US" dirty="0"/>
              <a:t> </a:t>
            </a:r>
            <a:r>
              <a:rPr lang="en-US" altLang="en-US" dirty="0" err="1"/>
              <a:t>dhe</a:t>
            </a:r>
            <a:r>
              <a:rPr lang="en-US" altLang="en-US" dirty="0"/>
              <a:t> </a:t>
            </a:r>
            <a:r>
              <a:rPr lang="en-US" altLang="en-US" dirty="0" err="1"/>
              <a:t>routera</a:t>
            </a:r>
            <a:r>
              <a:rPr lang="en-US" altLang="en-US" dirty="0"/>
              <a:t>. </a:t>
            </a:r>
          </a:p>
          <a:p>
            <a:pPr lvl="1"/>
            <a:r>
              <a:rPr lang="en-US" altLang="en-US" dirty="0" err="1"/>
              <a:t>Dhoma</a:t>
            </a:r>
            <a:r>
              <a:rPr lang="en-US" altLang="en-US" dirty="0"/>
              <a:t> </a:t>
            </a:r>
            <a:r>
              <a:rPr lang="en-US" altLang="en-US" dirty="0" err="1"/>
              <a:t>duhet</a:t>
            </a:r>
            <a:r>
              <a:rPr lang="en-US" altLang="en-US" dirty="0"/>
              <a:t> </a:t>
            </a:r>
            <a:r>
              <a:rPr lang="en-US" altLang="en-US" dirty="0" err="1"/>
              <a:t>te</a:t>
            </a:r>
            <a:r>
              <a:rPr lang="en-US" altLang="en-US" dirty="0"/>
              <a:t> </a:t>
            </a:r>
            <a:r>
              <a:rPr lang="en-US" altLang="en-US" dirty="0" err="1"/>
              <a:t>jete</a:t>
            </a:r>
            <a:r>
              <a:rPr lang="en-US" altLang="en-US" dirty="0"/>
              <a:t> e </a:t>
            </a:r>
            <a:r>
              <a:rPr lang="en-US" altLang="en-US" dirty="0" err="1"/>
              <a:t>sigurte</a:t>
            </a:r>
            <a:r>
              <a:rPr lang="en-US" altLang="en-US" dirty="0"/>
              <a:t>, </a:t>
            </a:r>
            <a:r>
              <a:rPr lang="en-US" altLang="en-US" dirty="0" err="1"/>
              <a:t>dhe</a:t>
            </a:r>
            <a:r>
              <a:rPr lang="en-US" altLang="en-US" dirty="0"/>
              <a:t> e </a:t>
            </a:r>
            <a:r>
              <a:rPr lang="en-US" altLang="en-US" dirty="0" err="1"/>
              <a:t>aksesueshme</a:t>
            </a:r>
            <a:r>
              <a:rPr lang="en-US" altLang="en-US" dirty="0"/>
              <a:t> </a:t>
            </a:r>
            <a:r>
              <a:rPr lang="en-US" altLang="en-US" dirty="0" err="1"/>
              <a:t>vetem</a:t>
            </a:r>
            <a:r>
              <a:rPr lang="en-US" altLang="en-US" dirty="0"/>
              <a:t> </a:t>
            </a:r>
            <a:r>
              <a:rPr lang="en-US" altLang="en-US" dirty="0" err="1"/>
              <a:t>nga</a:t>
            </a:r>
            <a:r>
              <a:rPr lang="en-US" altLang="en-US" dirty="0"/>
              <a:t> persona </a:t>
            </a:r>
            <a:r>
              <a:rPr lang="en-US" altLang="en-US" dirty="0" err="1"/>
              <a:t>te</a:t>
            </a:r>
            <a:r>
              <a:rPr lang="en-US" altLang="en-US" dirty="0"/>
              <a:t> </a:t>
            </a:r>
            <a:r>
              <a:rPr lang="en-US" altLang="en-US" dirty="0" err="1"/>
              <a:t>autorizuar</a:t>
            </a:r>
            <a:r>
              <a:rPr lang="en-US" altLang="en-US" dirty="0"/>
              <a:t>. </a:t>
            </a:r>
          </a:p>
        </p:txBody>
      </p:sp>
      <p:sp>
        <p:nvSpPr>
          <p:cNvPr id="2" name="Title 1"/>
          <p:cNvSpPr>
            <a:spLocks noGrp="1"/>
          </p:cNvSpPr>
          <p:nvPr>
            <p:ph type="title"/>
          </p:nvPr>
        </p:nvSpPr>
        <p:spPr/>
        <p:txBody>
          <a:bodyPr/>
          <a:lstStyle/>
          <a:p>
            <a:r>
              <a:rPr lang="en-US" dirty="0" err="1"/>
              <a:t>Lokalizimi</a:t>
            </a:r>
            <a:r>
              <a:rPr lang="en-US" dirty="0"/>
              <a:t> i </a:t>
            </a:r>
            <a:r>
              <a:rPr lang="en-US" dirty="0" err="1"/>
              <a:t>Serverit</a:t>
            </a:r>
            <a:endParaRPr lang="en-US" dirty="0"/>
          </a:p>
        </p:txBody>
      </p:sp>
    </p:spTree>
    <p:custDataLst>
      <p:tags r:id="rId1"/>
    </p:custData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err="1"/>
              <a:t>Ceshtjet</a:t>
            </a:r>
            <a:r>
              <a:rPr lang="en-US" dirty="0"/>
              <a:t> e </a:t>
            </a:r>
            <a:r>
              <a:rPr lang="en-US" dirty="0" err="1"/>
              <a:t>kursit</a:t>
            </a:r>
            <a:endParaRPr lang="en-US" dirty="0"/>
          </a:p>
        </p:txBody>
      </p:sp>
      <p:graphicFrame>
        <p:nvGraphicFramePr>
          <p:cNvPr id="11" name="Content Placeholder 6"/>
          <p:cNvGraphicFramePr>
            <a:graphicFrameLocks noGrp="1"/>
          </p:cNvGraphicFramePr>
          <p:nvPr>
            <p:ph sz="quarter" idx="4294967295"/>
            <p:extLst>
              <p:ext uri="{D42A27DB-BD31-4B8C-83A1-F6EECF244321}">
                <p14:modId xmlns:p14="http://schemas.microsoft.com/office/powerpoint/2010/main" val="1156169671"/>
              </p:ext>
            </p:extLst>
          </p:nvPr>
        </p:nvGraphicFramePr>
        <p:xfrm>
          <a:off x="720762" y="1328738"/>
          <a:ext cx="10679449" cy="4005508"/>
        </p:xfrm>
        <a:graphic>
          <a:graphicData uri="http://schemas.openxmlformats.org/drawingml/2006/table">
            <a:tbl>
              <a:tblPr firstRow="1" bandRow="1">
                <a:tableStyleId>{5C22544A-7EE6-4342-B048-85BDC9FD1C3A}</a:tableStyleId>
              </a:tblPr>
              <a:tblGrid>
                <a:gridCol w="10679449">
                  <a:extLst>
                    <a:ext uri="{9D8B030D-6E8A-4147-A177-3AD203B41FA5}">
                      <a16:colId xmlns:a16="http://schemas.microsoft.com/office/drawing/2014/main" val="20000"/>
                    </a:ext>
                  </a:extLst>
                </a:gridCol>
              </a:tblGrid>
              <a:tr h="805108">
                <a:tc>
                  <a:txBody>
                    <a:bodyPr/>
                    <a:lstStyle/>
                    <a:p>
                      <a:r>
                        <a:rPr lang="en-US" sz="3200" b="0" dirty="0" err="1">
                          <a:latin typeface="Segoe UI Light" panose="020B0502040204020203" pitchFamily="34" charset="0"/>
                          <a:cs typeface="Segoe UI Light" panose="020B0502040204020203" pitchFamily="34" charset="0"/>
                        </a:rPr>
                        <a:t>Bazat</a:t>
                      </a:r>
                      <a:r>
                        <a:rPr lang="en-US" sz="3200" b="0" baseline="0" dirty="0">
                          <a:latin typeface="Segoe UI Light" panose="020B0502040204020203" pitchFamily="34" charset="0"/>
                          <a:cs typeface="Segoe UI Light" panose="020B0502040204020203" pitchFamily="34" charset="0"/>
                        </a:rPr>
                        <a:t> e </a:t>
                      </a:r>
                      <a:r>
                        <a:rPr lang="en-US" sz="3200" b="0" baseline="0" dirty="0" err="1">
                          <a:latin typeface="Segoe UI Light" panose="020B0502040204020203" pitchFamily="34" charset="0"/>
                          <a:cs typeface="Segoe UI Light" panose="020B0502040204020203" pitchFamily="34" charset="0"/>
                        </a:rPr>
                        <a:t>Menaxhimit</a:t>
                      </a:r>
                      <a:r>
                        <a:rPr lang="en-US" sz="3200" b="0" baseline="0" dirty="0">
                          <a:latin typeface="Segoe UI Light" panose="020B0502040204020203" pitchFamily="34" charset="0"/>
                          <a:cs typeface="Segoe UI Light" panose="020B0502040204020203" pitchFamily="34" charset="0"/>
                        </a:rPr>
                        <a:t> Windows Server 2008 R2</a:t>
                      </a:r>
                      <a:endParaRPr lang="en-US" sz="32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val="10000"/>
                  </a:ext>
                </a:extLst>
              </a:tr>
              <a:tr h="432762">
                <a:tc>
                  <a:txBody>
                    <a:bodyPr/>
                    <a:lstStyle/>
                    <a:p>
                      <a:pPr marL="571500" indent="-571500">
                        <a:tabLst>
                          <a:tab pos="573088" algn="l"/>
                        </a:tabLst>
                      </a:pPr>
                      <a:r>
                        <a:rPr lang="en-US" sz="2400" dirty="0">
                          <a:latin typeface="Segoe UI Light" panose="020B0502040204020203" pitchFamily="34" charset="0"/>
                          <a:cs typeface="Segoe UI Light" panose="020B0502040204020203" pitchFamily="34" charset="0"/>
                        </a:rPr>
                        <a:t>01 | </a:t>
                      </a:r>
                      <a:r>
                        <a:rPr lang="en-US" sz="2400" dirty="0" err="1">
                          <a:latin typeface="Segoe UI Light" panose="020B0502040204020203" pitchFamily="34" charset="0"/>
                          <a:cs typeface="Segoe UI Light" panose="020B0502040204020203" pitchFamily="34" charset="0"/>
                        </a:rPr>
                        <a:t>Pamje</a:t>
                      </a:r>
                      <a:r>
                        <a:rPr lang="en-US" sz="2400" dirty="0">
                          <a:latin typeface="Segoe UI Light" panose="020B0502040204020203" pitchFamily="34" charset="0"/>
                          <a:cs typeface="Segoe UI Light" panose="020B0502040204020203" pitchFamily="34" charset="0"/>
                        </a:rPr>
                        <a:t> e </a:t>
                      </a:r>
                      <a:r>
                        <a:rPr lang="en-US" sz="2400" dirty="0" err="1">
                          <a:latin typeface="Segoe UI Light" panose="020B0502040204020203" pitchFamily="34" charset="0"/>
                          <a:cs typeface="Segoe UI Light" panose="020B0502040204020203" pitchFamily="34" charset="0"/>
                        </a:rPr>
                        <a:t>pergjithshme</a:t>
                      </a:r>
                      <a:r>
                        <a:rPr lang="en-US" sz="2400" dirty="0">
                          <a:latin typeface="Segoe UI Light" panose="020B0502040204020203" pitchFamily="34" charset="0"/>
                          <a:cs typeface="Segoe UI Light" panose="020B0502040204020203" pitchFamily="34" charset="0"/>
                        </a:rPr>
                        <a:t> e </a:t>
                      </a:r>
                      <a:r>
                        <a:rPr lang="en-US" sz="2400" dirty="0" err="1">
                          <a:latin typeface="Segoe UI Light" panose="020B0502040204020203" pitchFamily="34" charset="0"/>
                          <a:cs typeface="Segoe UI Light" panose="020B0502040204020203" pitchFamily="34" charset="0"/>
                        </a:rPr>
                        <a:t>Serverit</a:t>
                      </a:r>
                      <a:endParaRPr lang="en-US" sz="24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val="10001"/>
                  </a:ext>
                </a:extLst>
              </a:tr>
              <a:tr h="432762">
                <a:tc>
                  <a:txBody>
                    <a:bodyPr/>
                    <a:lstStyle/>
                    <a:p>
                      <a:pPr marL="573088" indent="-573088">
                        <a:tabLst/>
                      </a:pPr>
                      <a:r>
                        <a:rPr lang="en-US" sz="2400" dirty="0">
                          <a:latin typeface="Segoe UI Light" panose="020B0502040204020203" pitchFamily="34" charset="0"/>
                          <a:cs typeface="Segoe UI Light" panose="020B0502040204020203" pitchFamily="34" charset="0"/>
                        </a:rPr>
                        <a:t>02 | </a:t>
                      </a:r>
                      <a:r>
                        <a:rPr lang="en-US" sz="2400" dirty="0" err="1">
                          <a:latin typeface="Segoe UI Light" panose="020B0502040204020203" pitchFamily="34" charset="0"/>
                          <a:cs typeface="Segoe UI Light" panose="020B0502040204020203" pitchFamily="34" charset="0"/>
                        </a:rPr>
                        <a:t>Menaxhimi</a:t>
                      </a:r>
                      <a:r>
                        <a:rPr lang="en-US" sz="2400" baseline="0" dirty="0">
                          <a:latin typeface="Segoe UI Light" panose="020B0502040204020203" pitchFamily="34" charset="0"/>
                          <a:cs typeface="Segoe UI Light" panose="020B0502040204020203" pitchFamily="34" charset="0"/>
                        </a:rPr>
                        <a:t> i</a:t>
                      </a:r>
                      <a:r>
                        <a:rPr lang="en-US" sz="2400" dirty="0">
                          <a:latin typeface="Segoe UI Light" panose="020B0502040204020203" pitchFamily="34" charset="0"/>
                          <a:cs typeface="Segoe UI Light" panose="020B0502040204020203" pitchFamily="34" charset="0"/>
                        </a:rPr>
                        <a:t> Windows Server 2012 R2</a:t>
                      </a:r>
                    </a:p>
                  </a:txBody>
                  <a:tcPr anchor="ctr"/>
                </a:tc>
                <a:extLst>
                  <a:ext uri="{0D108BD9-81ED-4DB2-BD59-A6C34878D82A}">
                    <a16:rowId xmlns:a16="http://schemas.microsoft.com/office/drawing/2014/main" val="10002"/>
                  </a:ext>
                </a:extLst>
              </a:tr>
              <a:tr h="432762">
                <a:tc>
                  <a:txBody>
                    <a:bodyPr/>
                    <a:lstStyle/>
                    <a:p>
                      <a:pPr marL="573088" indent="-573088">
                        <a:tabLst/>
                      </a:pPr>
                      <a:r>
                        <a:rPr lang="en-US" sz="2400" dirty="0">
                          <a:latin typeface="Segoe UI Light" panose="020B0502040204020203" pitchFamily="34" charset="0"/>
                          <a:cs typeface="Segoe UI Light" panose="020B0502040204020203" pitchFamily="34" charset="0"/>
                        </a:rPr>
                        <a:t>03 | </a:t>
                      </a:r>
                      <a:r>
                        <a:rPr lang="en-US" sz="2400" dirty="0" err="1">
                          <a:latin typeface="Segoe UI Light" panose="020B0502040204020203" pitchFamily="34" charset="0"/>
                          <a:cs typeface="Segoe UI Light" panose="020B0502040204020203" pitchFamily="34" charset="0"/>
                        </a:rPr>
                        <a:t>Menaxhimi</a:t>
                      </a:r>
                      <a:r>
                        <a:rPr lang="en-US" sz="2400" baseline="0" dirty="0">
                          <a:latin typeface="Segoe UI Light" panose="020B0502040204020203" pitchFamily="34" charset="0"/>
                          <a:cs typeface="Segoe UI Light" panose="020B0502040204020203" pitchFamily="34" charset="0"/>
                        </a:rPr>
                        <a:t> i </a:t>
                      </a:r>
                      <a:r>
                        <a:rPr lang="en-US" sz="2400" baseline="0" dirty="0" err="1">
                          <a:latin typeface="Segoe UI Light" panose="020B0502040204020203" pitchFamily="34" charset="0"/>
                          <a:cs typeface="Segoe UI Light" panose="020B0502040204020203" pitchFamily="34" charset="0"/>
                        </a:rPr>
                        <a:t>hapesires</a:t>
                      </a:r>
                      <a:r>
                        <a:rPr lang="en-US" sz="2400" dirty="0">
                          <a:latin typeface="Segoe UI Light" panose="020B0502040204020203" pitchFamily="34" charset="0"/>
                          <a:cs typeface="Segoe UI Light" panose="020B0502040204020203" pitchFamily="34" charset="0"/>
                        </a:rPr>
                        <a:t> </a:t>
                      </a:r>
                      <a:r>
                        <a:rPr lang="en-US" sz="2400" dirty="0" err="1">
                          <a:latin typeface="Segoe UI Light" panose="020B0502040204020203" pitchFamily="34" charset="0"/>
                          <a:cs typeface="Segoe UI Light" panose="020B0502040204020203" pitchFamily="34" charset="0"/>
                        </a:rPr>
                        <a:t>ruajtese</a:t>
                      </a:r>
                      <a:endParaRPr lang="en-US" sz="24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val="10003"/>
                  </a:ext>
                </a:extLst>
              </a:tr>
              <a:tr h="432762">
                <a:tc>
                  <a:txBody>
                    <a:bodyPr/>
                    <a:lstStyle/>
                    <a:p>
                      <a:pPr marL="573088" indent="-573088"/>
                      <a:r>
                        <a:rPr lang="en-US" sz="2400" dirty="0">
                          <a:latin typeface="Segoe UI Light" panose="020B0502040204020203" pitchFamily="34" charset="0"/>
                          <a:cs typeface="Segoe UI Light" panose="020B0502040204020203" pitchFamily="34" charset="0"/>
                        </a:rPr>
                        <a:t>04 | </a:t>
                      </a:r>
                      <a:r>
                        <a:rPr lang="en-US" sz="2400" dirty="0" err="1">
                          <a:latin typeface="Segoe UI Light" panose="020B0502040204020203" pitchFamily="34" charset="0"/>
                          <a:cs typeface="Segoe UI Light" panose="020B0502040204020203" pitchFamily="34" charset="0"/>
                        </a:rPr>
                        <a:t>Monitorimi</a:t>
                      </a:r>
                      <a:r>
                        <a:rPr lang="en-US" sz="2400" dirty="0">
                          <a:latin typeface="Segoe UI Light" panose="020B0502040204020203" pitchFamily="34" charset="0"/>
                          <a:cs typeface="Segoe UI Light" panose="020B0502040204020203" pitchFamily="34" charset="0"/>
                        </a:rPr>
                        <a:t> </a:t>
                      </a:r>
                      <a:r>
                        <a:rPr lang="en-US" sz="2400" dirty="0" err="1">
                          <a:latin typeface="Segoe UI Light" panose="020B0502040204020203" pitchFamily="34" charset="0"/>
                          <a:cs typeface="Segoe UI Light" panose="020B0502040204020203" pitchFamily="34" charset="0"/>
                        </a:rPr>
                        <a:t>dhe</a:t>
                      </a:r>
                      <a:r>
                        <a:rPr lang="en-US" sz="2400" dirty="0">
                          <a:latin typeface="Segoe UI Light" panose="020B0502040204020203" pitchFamily="34" charset="0"/>
                          <a:cs typeface="Segoe UI Light" panose="020B0502040204020203" pitchFamily="34" charset="0"/>
                        </a:rPr>
                        <a:t> “Troubleshooting”-</a:t>
                      </a:r>
                      <a:r>
                        <a:rPr lang="en-US" sz="2400" dirty="0" err="1">
                          <a:latin typeface="Segoe UI Light" panose="020B0502040204020203" pitchFamily="34" charset="0"/>
                          <a:cs typeface="Segoe UI Light" panose="020B0502040204020203" pitchFamily="34" charset="0"/>
                        </a:rPr>
                        <a:t>zgjidhja</a:t>
                      </a:r>
                      <a:r>
                        <a:rPr lang="en-US" sz="2400" baseline="0" dirty="0">
                          <a:latin typeface="Segoe UI Light" panose="020B0502040204020203" pitchFamily="34" charset="0"/>
                          <a:cs typeface="Segoe UI Light" panose="020B0502040204020203" pitchFamily="34" charset="0"/>
                        </a:rPr>
                        <a:t>  e </a:t>
                      </a:r>
                      <a:r>
                        <a:rPr lang="en-US" sz="2400" baseline="0" dirty="0" err="1">
                          <a:latin typeface="Segoe UI Light" panose="020B0502040204020203" pitchFamily="34" charset="0"/>
                          <a:cs typeface="Segoe UI Light" panose="020B0502040204020203" pitchFamily="34" charset="0"/>
                        </a:rPr>
                        <a:t>problemeve</a:t>
                      </a:r>
                      <a:r>
                        <a:rPr lang="en-US" sz="2400" baseline="0" dirty="0">
                          <a:latin typeface="Segoe UI Light" panose="020B0502040204020203" pitchFamily="34" charset="0"/>
                          <a:cs typeface="Segoe UI Light" panose="020B0502040204020203" pitchFamily="34" charset="0"/>
                        </a:rPr>
                        <a:t> ne Server</a:t>
                      </a:r>
                      <a:endParaRPr lang="en-US" sz="24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val="10004"/>
                  </a:ext>
                </a:extLst>
              </a:tr>
              <a:tr h="432762">
                <a:tc>
                  <a:txBody>
                    <a:bodyPr/>
                    <a:lstStyle/>
                    <a:p>
                      <a:pPr marL="573088" indent="-573088"/>
                      <a:r>
                        <a:rPr lang="en-US" sz="2400" dirty="0">
                          <a:latin typeface="Segoe UI Light" panose="020B0502040204020203" pitchFamily="34" charset="0"/>
                          <a:cs typeface="Segoe UI Light" panose="020B0502040204020203" pitchFamily="34" charset="0"/>
                        </a:rPr>
                        <a:t>05 | </a:t>
                      </a:r>
                      <a:r>
                        <a:rPr lang="en-US" sz="2400" dirty="0" err="1">
                          <a:latin typeface="Segoe UI Light" panose="020B0502040204020203" pitchFamily="34" charset="0"/>
                          <a:cs typeface="Segoe UI Light" panose="020B0502040204020203" pitchFamily="34" charset="0"/>
                        </a:rPr>
                        <a:t>Sherbimet</a:t>
                      </a:r>
                      <a:r>
                        <a:rPr lang="en-US" sz="2400" baseline="0" dirty="0">
                          <a:latin typeface="Segoe UI Light" panose="020B0502040204020203" pitchFamily="34" charset="0"/>
                          <a:cs typeface="Segoe UI Light" panose="020B0502040204020203" pitchFamily="34" charset="0"/>
                        </a:rPr>
                        <a:t> e </a:t>
                      </a:r>
                      <a:r>
                        <a:rPr lang="en-US" sz="2400" baseline="0" dirty="0" err="1">
                          <a:latin typeface="Segoe UI Light" panose="020B0502040204020203" pitchFamily="34" charset="0"/>
                          <a:cs typeface="Segoe UI Light" panose="020B0502040204020203" pitchFamily="34" charset="0"/>
                        </a:rPr>
                        <a:t>Domosdoshme</a:t>
                      </a:r>
                      <a:endParaRPr lang="en-US" sz="24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val="10005"/>
                  </a:ext>
                </a:extLst>
              </a:tr>
              <a:tr h="432762">
                <a:tc>
                  <a:txBody>
                    <a:bodyPr/>
                    <a:lstStyle/>
                    <a:p>
                      <a:pPr marL="573088" indent="-573088"/>
                      <a:r>
                        <a:rPr lang="en-US" sz="2400" dirty="0">
                          <a:latin typeface="Segoe UI Light" panose="020B0502040204020203" pitchFamily="34" charset="0"/>
                          <a:cs typeface="Segoe UI Light" panose="020B0502040204020203" pitchFamily="34" charset="0"/>
                        </a:rPr>
                        <a:t>06 |</a:t>
                      </a:r>
                      <a:r>
                        <a:rPr lang="en-US" sz="2400" dirty="0" err="1">
                          <a:latin typeface="Segoe UI Light" panose="020B0502040204020203" pitchFamily="34" charset="0"/>
                          <a:cs typeface="Segoe UI Light" panose="020B0502040204020203" pitchFamily="34" charset="0"/>
                        </a:rPr>
                        <a:t>Sherbimet</a:t>
                      </a:r>
                      <a:r>
                        <a:rPr lang="en-US" sz="2400" dirty="0">
                          <a:latin typeface="Segoe UI Light" panose="020B0502040204020203" pitchFamily="34" charset="0"/>
                          <a:cs typeface="Segoe UI Light" panose="020B0502040204020203" pitchFamily="34" charset="0"/>
                        </a:rPr>
                        <a:t> e </a:t>
                      </a:r>
                      <a:r>
                        <a:rPr lang="en-US" sz="2400" dirty="0" err="1">
                          <a:latin typeface="Segoe UI Light" panose="020B0502040204020203" pitchFamily="34" charset="0"/>
                          <a:cs typeface="Segoe UI Light" panose="020B0502040204020203" pitchFamily="34" charset="0"/>
                        </a:rPr>
                        <a:t>Skedareve</a:t>
                      </a:r>
                      <a:r>
                        <a:rPr lang="en-US" sz="2400" dirty="0">
                          <a:latin typeface="Segoe UI Light" panose="020B0502040204020203" pitchFamily="34" charset="0"/>
                          <a:cs typeface="Segoe UI Light" panose="020B0502040204020203" pitchFamily="34" charset="0"/>
                        </a:rPr>
                        <a:t> </a:t>
                      </a:r>
                      <a:r>
                        <a:rPr lang="en-US" sz="2400" dirty="0" err="1">
                          <a:latin typeface="Segoe UI Light" panose="020B0502040204020203" pitchFamily="34" charset="0"/>
                          <a:cs typeface="Segoe UI Light" panose="020B0502040204020203" pitchFamily="34" charset="0"/>
                        </a:rPr>
                        <a:t>dhe</a:t>
                      </a:r>
                      <a:r>
                        <a:rPr lang="en-US" sz="2400" baseline="0" dirty="0">
                          <a:latin typeface="Segoe UI Light" panose="020B0502040204020203" pitchFamily="34" charset="0"/>
                          <a:cs typeface="Segoe UI Light" panose="020B0502040204020203" pitchFamily="34" charset="0"/>
                        </a:rPr>
                        <a:t> </a:t>
                      </a:r>
                      <a:r>
                        <a:rPr lang="en-US" sz="2400" dirty="0" err="1">
                          <a:latin typeface="Segoe UI Light" panose="020B0502040204020203" pitchFamily="34" charset="0"/>
                          <a:cs typeface="Segoe UI Light" panose="020B0502040204020203" pitchFamily="34" charset="0"/>
                        </a:rPr>
                        <a:t>Printimi</a:t>
                      </a:r>
                      <a:endParaRPr lang="en-US" sz="24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val="10006"/>
                  </a:ext>
                </a:extLst>
              </a:tr>
              <a:tr h="432762">
                <a:tc>
                  <a:txBody>
                    <a:bodyPr/>
                    <a:lstStyle/>
                    <a:p>
                      <a:pPr marL="573088" marR="0" indent="-573088" algn="l" defTabSz="514384" rtl="0" eaLnBrk="1" fontAlgn="auto" latinLnBrk="0" hangingPunct="1">
                        <a:lnSpc>
                          <a:spcPct val="100000"/>
                        </a:lnSpc>
                        <a:spcBef>
                          <a:spcPts val="0"/>
                        </a:spcBef>
                        <a:spcAft>
                          <a:spcPts val="0"/>
                        </a:spcAft>
                        <a:buClrTx/>
                        <a:buSzTx/>
                        <a:buFontTx/>
                        <a:buNone/>
                        <a:tabLst/>
                        <a:defRPr/>
                      </a:pPr>
                      <a:r>
                        <a:rPr lang="en-US" sz="2400" dirty="0">
                          <a:latin typeface="Segoe UI Light" panose="020B0502040204020203" pitchFamily="34" charset="0"/>
                          <a:cs typeface="Segoe UI Light" panose="020B0502040204020203" pitchFamily="34" charset="0"/>
                        </a:rPr>
                        <a:t>07 |</a:t>
                      </a:r>
                      <a:r>
                        <a:rPr lang="en-US" sz="2400" dirty="0" err="1">
                          <a:latin typeface="Segoe UI Light" panose="020B0502040204020203" pitchFamily="34" charset="0"/>
                          <a:cs typeface="Segoe UI Light" panose="020B0502040204020203" pitchFamily="34" charset="0"/>
                        </a:rPr>
                        <a:t>Aplikacione</a:t>
                      </a:r>
                      <a:r>
                        <a:rPr lang="en-US" sz="2400" baseline="0" dirty="0">
                          <a:latin typeface="Segoe UI Light" panose="020B0502040204020203" pitchFamily="34" charset="0"/>
                          <a:cs typeface="Segoe UI Light" panose="020B0502040204020203" pitchFamily="34" charset="0"/>
                        </a:rPr>
                        <a:t> </a:t>
                      </a:r>
                      <a:r>
                        <a:rPr lang="en-US" sz="2400" baseline="0" dirty="0" err="1">
                          <a:latin typeface="Segoe UI Light" panose="020B0502040204020203" pitchFamily="34" charset="0"/>
                          <a:cs typeface="Segoe UI Light" panose="020B0502040204020203" pitchFamily="34" charset="0"/>
                        </a:rPr>
                        <a:t>dhe</a:t>
                      </a:r>
                      <a:r>
                        <a:rPr lang="en-US" sz="2400" baseline="0" dirty="0">
                          <a:latin typeface="Segoe UI Light" panose="020B0502040204020203" pitchFamily="34" charset="0"/>
                          <a:cs typeface="Segoe UI Light" panose="020B0502040204020203" pitchFamily="34" charset="0"/>
                        </a:rPr>
                        <a:t> </a:t>
                      </a:r>
                      <a:r>
                        <a:rPr lang="en-US" sz="2400" baseline="0" dirty="0" err="1">
                          <a:latin typeface="Segoe UI Light" panose="020B0502040204020203" pitchFamily="34" charset="0"/>
                          <a:cs typeface="Segoe UI Light" panose="020B0502040204020203" pitchFamily="34" charset="0"/>
                        </a:rPr>
                        <a:t>Sherbime</a:t>
                      </a:r>
                      <a:r>
                        <a:rPr lang="en-US" sz="2400" baseline="0" dirty="0">
                          <a:latin typeface="Segoe UI Light" panose="020B0502040204020203" pitchFamily="34" charset="0"/>
                          <a:cs typeface="Segoe UI Light" panose="020B0502040204020203" pitchFamily="34" charset="0"/>
                        </a:rPr>
                        <a:t> </a:t>
                      </a:r>
                      <a:r>
                        <a:rPr lang="en-US" sz="2400" baseline="0" dirty="0" err="1">
                          <a:latin typeface="Segoe UI Light" panose="020B0502040204020203" pitchFamily="34" charset="0"/>
                          <a:cs typeface="Segoe UI Light" panose="020B0502040204020203" pitchFamily="34" charset="0"/>
                        </a:rPr>
                        <a:t>popullore</a:t>
                      </a:r>
                      <a:r>
                        <a:rPr lang="en-US" sz="2400" baseline="0" dirty="0">
                          <a:latin typeface="Segoe UI Light" panose="020B0502040204020203" pitchFamily="34" charset="0"/>
                          <a:cs typeface="Segoe UI Light" panose="020B0502040204020203" pitchFamily="34" charset="0"/>
                        </a:rPr>
                        <a:t> ne </a:t>
                      </a:r>
                      <a:r>
                        <a:rPr lang="en-US" sz="2400" baseline="0" dirty="0" err="1">
                          <a:latin typeface="Segoe UI Light" panose="020B0502040204020203" pitchFamily="34" charset="0"/>
                          <a:cs typeface="Segoe UI Light" panose="020B0502040204020203" pitchFamily="34" charset="0"/>
                        </a:rPr>
                        <a:t>rrjet</a:t>
                      </a:r>
                      <a:endParaRPr lang="en-US" sz="2400" dirty="0">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val="10007"/>
                  </a:ext>
                </a:extLst>
              </a:tr>
            </a:tbl>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372" y="5987205"/>
            <a:ext cx="1847574" cy="739030"/>
          </a:xfrm>
          <a:prstGeom prst="rect">
            <a:avLst/>
          </a:prstGeom>
        </p:spPr>
      </p:pic>
    </p:spTree>
    <p:custDataLst>
      <p:tags r:id="rId1"/>
    </p:custDataLst>
    <p:extLst>
      <p:ext uri="{BB962C8B-B14F-4D97-AF65-F5344CB8AC3E}">
        <p14:creationId xmlns:p14="http://schemas.microsoft.com/office/powerpoint/2010/main" val="315731927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Content Placeholder 2"/>
          <p:cNvSpPr>
            <a:spLocks noGrp="1"/>
          </p:cNvSpPr>
          <p:nvPr>
            <p:ph type="body" sz="quarter" idx="10"/>
          </p:nvPr>
        </p:nvSpPr>
        <p:spPr>
          <a:xfrm>
            <a:off x="269239" y="1189177"/>
            <a:ext cx="11653523" cy="2431435"/>
          </a:xfrm>
        </p:spPr>
        <p:txBody>
          <a:bodyPr/>
          <a:lstStyle/>
          <a:p>
            <a:pPr lvl="1"/>
            <a:r>
              <a:rPr lang="en-US" altLang="en-US" dirty="0"/>
              <a:t>Software  </a:t>
            </a:r>
            <a:r>
              <a:rPr lang="en-US" altLang="en-US" dirty="0" err="1"/>
              <a:t>permban</a:t>
            </a:r>
            <a:r>
              <a:rPr lang="en-US" altLang="en-US" dirty="0"/>
              <a:t> </a:t>
            </a:r>
            <a:r>
              <a:rPr lang="en-US" altLang="en-US" dirty="0" err="1"/>
              <a:t>instruksionet</a:t>
            </a:r>
            <a:r>
              <a:rPr lang="en-US" altLang="en-US" dirty="0"/>
              <a:t> </a:t>
            </a:r>
            <a:r>
              <a:rPr lang="en-US" altLang="en-US" dirty="0" err="1"/>
              <a:t>te</a:t>
            </a:r>
            <a:r>
              <a:rPr lang="en-US" altLang="en-US" dirty="0"/>
              <a:t> </a:t>
            </a:r>
            <a:r>
              <a:rPr lang="en-US" altLang="en-US" dirty="0" err="1"/>
              <a:t>cilat</a:t>
            </a:r>
            <a:r>
              <a:rPr lang="en-US" altLang="en-US" dirty="0"/>
              <a:t> </a:t>
            </a:r>
            <a:r>
              <a:rPr lang="en-US" altLang="en-US" dirty="0" err="1"/>
              <a:t>ndiqen</a:t>
            </a:r>
            <a:r>
              <a:rPr lang="en-US" altLang="en-US" dirty="0"/>
              <a:t> </a:t>
            </a:r>
            <a:r>
              <a:rPr lang="en-US" altLang="en-US" dirty="0" err="1"/>
              <a:t>nga</a:t>
            </a:r>
            <a:r>
              <a:rPr lang="en-US" altLang="en-US" dirty="0"/>
              <a:t> HW, </a:t>
            </a:r>
            <a:r>
              <a:rPr lang="en-US" altLang="en-US" dirty="0" err="1"/>
              <a:t>dhe</a:t>
            </a:r>
            <a:r>
              <a:rPr lang="en-US" altLang="en-US" dirty="0"/>
              <a:t> ne fund </a:t>
            </a:r>
            <a:r>
              <a:rPr lang="en-US" altLang="en-US" dirty="0" err="1"/>
              <a:t>kompjuteri</a:t>
            </a:r>
            <a:r>
              <a:rPr lang="en-US" altLang="en-US" dirty="0"/>
              <a:t> </a:t>
            </a:r>
            <a:r>
              <a:rPr lang="en-US" altLang="en-US" dirty="0" err="1"/>
              <a:t>realizon</a:t>
            </a:r>
            <a:r>
              <a:rPr lang="en-US" altLang="en-US" dirty="0"/>
              <a:t> </a:t>
            </a:r>
            <a:r>
              <a:rPr lang="en-US" altLang="en-US" dirty="0" err="1"/>
              <a:t>ato</a:t>
            </a:r>
            <a:r>
              <a:rPr lang="en-US" altLang="en-US" dirty="0"/>
              <a:t> </a:t>
            </a:r>
            <a:r>
              <a:rPr lang="en-US" altLang="en-US" dirty="0" err="1"/>
              <a:t>pune</a:t>
            </a:r>
            <a:r>
              <a:rPr lang="en-US" altLang="en-US" dirty="0"/>
              <a:t> </a:t>
            </a:r>
            <a:r>
              <a:rPr lang="en-US" altLang="en-US" dirty="0" err="1"/>
              <a:t>te</a:t>
            </a:r>
            <a:r>
              <a:rPr lang="en-US" altLang="en-US" dirty="0"/>
              <a:t> </a:t>
            </a:r>
            <a:r>
              <a:rPr lang="en-US" altLang="en-US" dirty="0" err="1"/>
              <a:t>cilat</a:t>
            </a:r>
            <a:r>
              <a:rPr lang="en-US" altLang="en-US" dirty="0"/>
              <a:t> ne I </a:t>
            </a:r>
            <a:r>
              <a:rPr lang="en-US" altLang="en-US" dirty="0" err="1"/>
              <a:t>njohim</a:t>
            </a:r>
            <a:r>
              <a:rPr lang="en-US" altLang="en-US" dirty="0"/>
              <a:t>. </a:t>
            </a:r>
          </a:p>
          <a:p>
            <a:pPr lvl="1"/>
            <a:r>
              <a:rPr lang="en-US" altLang="en-US" dirty="0"/>
              <a:t>Na </a:t>
            </a:r>
            <a:r>
              <a:rPr lang="en-US" altLang="en-US" dirty="0" err="1"/>
              <a:t>mundeson</a:t>
            </a:r>
            <a:r>
              <a:rPr lang="en-US" altLang="en-US" dirty="0"/>
              <a:t> </a:t>
            </a:r>
            <a:r>
              <a:rPr lang="en-US" altLang="en-US" dirty="0" err="1"/>
              <a:t>nje</a:t>
            </a:r>
            <a:r>
              <a:rPr lang="en-US" altLang="en-US" dirty="0"/>
              <a:t> </a:t>
            </a:r>
            <a:r>
              <a:rPr lang="en-US" altLang="en-US" dirty="0" err="1"/>
              <a:t>nderfaqe</a:t>
            </a:r>
            <a:r>
              <a:rPr lang="en-US" altLang="en-US" dirty="0"/>
              <a:t> </a:t>
            </a:r>
            <a:r>
              <a:rPr lang="en-US" altLang="en-US" dirty="0" err="1"/>
              <a:t>qe</a:t>
            </a:r>
            <a:r>
              <a:rPr lang="en-US" altLang="en-US" dirty="0"/>
              <a:t> </a:t>
            </a:r>
            <a:r>
              <a:rPr lang="en-US" altLang="en-US" dirty="0" err="1"/>
              <a:t>mund</a:t>
            </a:r>
            <a:r>
              <a:rPr lang="en-US" altLang="en-US" dirty="0"/>
              <a:t> ta </a:t>
            </a:r>
            <a:r>
              <a:rPr lang="en-US" altLang="en-US" dirty="0" err="1"/>
              <a:t>perdorim</a:t>
            </a:r>
            <a:r>
              <a:rPr lang="en-US" altLang="en-US" dirty="0"/>
              <a:t> ne </a:t>
            </a:r>
            <a:r>
              <a:rPr lang="en-US" altLang="en-US" dirty="0" err="1"/>
              <a:t>konfigurim</a:t>
            </a:r>
            <a:r>
              <a:rPr lang="en-US" altLang="en-US" dirty="0"/>
              <a:t> </a:t>
            </a:r>
            <a:r>
              <a:rPr lang="en-US" altLang="en-US" dirty="0" err="1"/>
              <a:t>dhe</a:t>
            </a:r>
            <a:r>
              <a:rPr lang="en-US" altLang="en-US" dirty="0"/>
              <a:t> </a:t>
            </a:r>
            <a:r>
              <a:rPr lang="en-US" altLang="en-US" dirty="0" err="1"/>
              <a:t>manaxhim</a:t>
            </a:r>
            <a:r>
              <a:rPr lang="en-US" altLang="en-US" dirty="0"/>
              <a:t> </a:t>
            </a:r>
            <a:r>
              <a:rPr lang="en-US" altLang="en-US" dirty="0" err="1"/>
              <a:t>te</a:t>
            </a:r>
            <a:r>
              <a:rPr lang="en-US" altLang="en-US" dirty="0"/>
              <a:t> </a:t>
            </a:r>
            <a:r>
              <a:rPr lang="en-US" altLang="en-US" dirty="0" err="1"/>
              <a:t>kompjuterit</a:t>
            </a:r>
            <a:endParaRPr lang="en-US" altLang="en-US" dirty="0"/>
          </a:p>
          <a:p>
            <a:pPr lvl="1"/>
            <a:r>
              <a:rPr lang="en-US" altLang="en-US" dirty="0" err="1"/>
              <a:t>Konfigurimi</a:t>
            </a:r>
            <a:r>
              <a:rPr lang="en-US" altLang="en-US" dirty="0"/>
              <a:t> I </a:t>
            </a:r>
            <a:r>
              <a:rPr lang="en-US" altLang="en-US" dirty="0" err="1"/>
              <a:t>nje</a:t>
            </a:r>
            <a:r>
              <a:rPr lang="en-US" altLang="en-US" dirty="0"/>
              <a:t> </a:t>
            </a:r>
            <a:r>
              <a:rPr lang="en-US" altLang="en-US" dirty="0" err="1"/>
              <a:t>serveri</a:t>
            </a:r>
            <a:r>
              <a:rPr lang="en-US" altLang="en-US" dirty="0"/>
              <a:t> </a:t>
            </a:r>
            <a:r>
              <a:rPr lang="en-US" altLang="en-US" dirty="0" err="1"/>
              <a:t>perfshin</a:t>
            </a:r>
            <a:r>
              <a:rPr lang="en-US" altLang="en-US" dirty="0"/>
              <a:t>:</a:t>
            </a:r>
          </a:p>
          <a:p>
            <a:pPr lvl="2"/>
            <a:r>
              <a:rPr lang="en-US" altLang="en-US" dirty="0" err="1"/>
              <a:t>Selekto</a:t>
            </a:r>
            <a:r>
              <a:rPr lang="en-US" altLang="en-US" dirty="0"/>
              <a:t>/</a:t>
            </a:r>
            <a:r>
              <a:rPr lang="en-US" altLang="en-US" dirty="0" err="1"/>
              <a:t>Perzgjidh</a:t>
            </a:r>
            <a:r>
              <a:rPr lang="en-US" altLang="en-US" dirty="0"/>
              <a:t>, </a:t>
            </a:r>
            <a:r>
              <a:rPr lang="en-US" altLang="en-US" dirty="0" err="1"/>
              <a:t>instalo</a:t>
            </a:r>
            <a:r>
              <a:rPr lang="en-US" altLang="en-US" dirty="0"/>
              <a:t> </a:t>
            </a:r>
            <a:r>
              <a:rPr lang="en-US" altLang="en-US" dirty="0" err="1"/>
              <a:t>dhe</a:t>
            </a:r>
            <a:r>
              <a:rPr lang="en-US" altLang="en-US" dirty="0"/>
              <a:t> </a:t>
            </a:r>
            <a:r>
              <a:rPr lang="en-US" altLang="en-US" dirty="0" err="1"/>
              <a:t>konfiguro</a:t>
            </a:r>
            <a:r>
              <a:rPr lang="en-US" altLang="en-US" dirty="0"/>
              <a:t>  </a:t>
            </a:r>
            <a:r>
              <a:rPr lang="en-US" altLang="en-US" dirty="0" err="1"/>
              <a:t>sistemin</a:t>
            </a:r>
            <a:r>
              <a:rPr lang="en-US" altLang="en-US" dirty="0"/>
              <a:t> </a:t>
            </a:r>
            <a:r>
              <a:rPr lang="en-US" altLang="en-US" dirty="0" err="1"/>
              <a:t>operativ</a:t>
            </a:r>
            <a:endParaRPr lang="en-US" altLang="en-US" dirty="0"/>
          </a:p>
          <a:p>
            <a:pPr lvl="2"/>
            <a:r>
              <a:rPr lang="en-US" altLang="en-US" dirty="0" err="1"/>
              <a:t>Selekto</a:t>
            </a:r>
            <a:r>
              <a:rPr lang="en-US" altLang="en-US" dirty="0"/>
              <a:t>/</a:t>
            </a:r>
            <a:r>
              <a:rPr lang="en-US" altLang="en-US" dirty="0" err="1"/>
              <a:t>Perzgjidh</a:t>
            </a:r>
            <a:r>
              <a:rPr lang="en-US" altLang="en-US" dirty="0"/>
              <a:t>, </a:t>
            </a:r>
            <a:r>
              <a:rPr lang="en-US" altLang="en-US" dirty="0" err="1"/>
              <a:t>instalo</a:t>
            </a:r>
            <a:r>
              <a:rPr lang="en-US" altLang="en-US" dirty="0"/>
              <a:t> </a:t>
            </a:r>
            <a:r>
              <a:rPr lang="en-US" altLang="en-US" dirty="0" err="1"/>
              <a:t>dhe</a:t>
            </a:r>
            <a:r>
              <a:rPr lang="en-US" altLang="en-US" dirty="0"/>
              <a:t> </a:t>
            </a:r>
            <a:r>
              <a:rPr lang="en-US" altLang="en-US" dirty="0" err="1"/>
              <a:t>konfiguro</a:t>
            </a:r>
            <a:r>
              <a:rPr lang="en-US" altLang="en-US" dirty="0"/>
              <a:t> </a:t>
            </a:r>
            <a:r>
              <a:rPr lang="en-US" altLang="en-US" dirty="0" err="1"/>
              <a:t>sherbimet</a:t>
            </a:r>
            <a:r>
              <a:rPr lang="en-US" altLang="en-US" dirty="0"/>
              <a:t> </a:t>
            </a:r>
            <a:r>
              <a:rPr lang="en-US" altLang="en-US" dirty="0" err="1"/>
              <a:t>qe</a:t>
            </a:r>
            <a:r>
              <a:rPr lang="en-US" altLang="en-US" dirty="0"/>
              <a:t> </a:t>
            </a:r>
            <a:r>
              <a:rPr lang="en-US" altLang="en-US" dirty="0" err="1"/>
              <a:t>ofron</a:t>
            </a:r>
            <a:r>
              <a:rPr lang="en-US" altLang="en-US" dirty="0"/>
              <a:t> </a:t>
            </a:r>
            <a:r>
              <a:rPr lang="en-US" altLang="en-US" dirty="0" err="1"/>
              <a:t>sistemi</a:t>
            </a:r>
            <a:r>
              <a:rPr lang="en-US" altLang="en-US" dirty="0"/>
              <a:t> </a:t>
            </a:r>
            <a:r>
              <a:rPr lang="en-US" altLang="en-US" dirty="0" err="1"/>
              <a:t>operativ</a:t>
            </a:r>
            <a:r>
              <a:rPr lang="en-US" altLang="en-US" dirty="0"/>
              <a:t>.</a:t>
            </a:r>
          </a:p>
          <a:p>
            <a:pPr lvl="2"/>
            <a:r>
              <a:rPr lang="en-US" altLang="en-US" dirty="0"/>
              <a:t> </a:t>
            </a:r>
            <a:r>
              <a:rPr lang="en-US" altLang="en-US" dirty="0" err="1"/>
              <a:t>Instalo</a:t>
            </a:r>
            <a:r>
              <a:rPr lang="en-US" altLang="en-US" dirty="0"/>
              <a:t> </a:t>
            </a:r>
            <a:r>
              <a:rPr lang="en-US" altLang="en-US" dirty="0" err="1"/>
              <a:t>dhe</a:t>
            </a:r>
            <a:r>
              <a:rPr lang="en-US" altLang="en-US" dirty="0"/>
              <a:t> </a:t>
            </a:r>
            <a:r>
              <a:rPr lang="en-US" altLang="en-US" dirty="0" err="1"/>
              <a:t>konfiguro</a:t>
            </a:r>
            <a:r>
              <a:rPr lang="en-US" altLang="en-US" dirty="0"/>
              <a:t> software </a:t>
            </a:r>
            <a:r>
              <a:rPr lang="en-US" altLang="en-US" dirty="0" err="1"/>
              <a:t>shtese</a:t>
            </a:r>
            <a:r>
              <a:rPr lang="en-US" altLang="en-US" dirty="0"/>
              <a:t> ne </a:t>
            </a:r>
            <a:r>
              <a:rPr lang="en-US" altLang="en-US" dirty="0" err="1"/>
              <a:t>nje</a:t>
            </a:r>
            <a:r>
              <a:rPr lang="en-US" altLang="en-US" dirty="0"/>
              <a:t> server</a:t>
            </a:r>
          </a:p>
        </p:txBody>
      </p:sp>
      <p:sp>
        <p:nvSpPr>
          <p:cNvPr id="2" name="Title 1"/>
          <p:cNvSpPr>
            <a:spLocks noGrp="1"/>
          </p:cNvSpPr>
          <p:nvPr>
            <p:ph type="title"/>
          </p:nvPr>
        </p:nvSpPr>
        <p:spPr/>
        <p:txBody>
          <a:bodyPr/>
          <a:lstStyle/>
          <a:p>
            <a:r>
              <a:rPr lang="en-US"/>
              <a:t>Software</a:t>
            </a:r>
          </a:p>
        </p:txBody>
      </p:sp>
    </p:spTree>
    <p:custDataLst>
      <p:tags r:id="rId1"/>
    </p:custData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Content Placeholder 2"/>
          <p:cNvSpPr>
            <a:spLocks noGrp="1"/>
          </p:cNvSpPr>
          <p:nvPr>
            <p:ph type="body" sz="quarter" idx="10"/>
          </p:nvPr>
        </p:nvSpPr>
        <p:spPr>
          <a:xfrm>
            <a:off x="269239" y="1189177"/>
            <a:ext cx="11653523" cy="4462760"/>
          </a:xfrm>
        </p:spPr>
        <p:txBody>
          <a:bodyPr/>
          <a:lstStyle/>
          <a:p>
            <a:pPr lvl="1"/>
            <a:r>
              <a:rPr lang="en-US" altLang="en-US" dirty="0"/>
              <a:t>Windows NT (e </a:t>
            </a:r>
            <a:r>
              <a:rPr lang="en-US" altLang="en-US" dirty="0" err="1"/>
              <a:t>lancuar</a:t>
            </a:r>
            <a:r>
              <a:rPr lang="en-US" altLang="en-US" dirty="0"/>
              <a:t> </a:t>
            </a:r>
            <a:r>
              <a:rPr lang="en-US" altLang="en-US" dirty="0" err="1"/>
              <a:t>fillimisht</a:t>
            </a:r>
            <a:r>
              <a:rPr lang="en-US" altLang="en-US" dirty="0"/>
              <a:t> ne  1993) </a:t>
            </a:r>
            <a:r>
              <a:rPr lang="en-US" altLang="en-US" dirty="0" err="1"/>
              <a:t>eshte</a:t>
            </a:r>
            <a:r>
              <a:rPr lang="en-US" altLang="en-US" dirty="0"/>
              <a:t> </a:t>
            </a:r>
            <a:r>
              <a:rPr lang="en-US" altLang="en-US" dirty="0" err="1"/>
              <a:t>nje</a:t>
            </a:r>
            <a:r>
              <a:rPr lang="en-US" altLang="en-US" dirty="0"/>
              <a:t> </a:t>
            </a:r>
            <a:r>
              <a:rPr lang="en-US" altLang="en-US" dirty="0" err="1"/>
              <a:t>familje</a:t>
            </a:r>
            <a:r>
              <a:rPr lang="en-US" altLang="en-US" dirty="0"/>
              <a:t> </a:t>
            </a:r>
            <a:r>
              <a:rPr lang="en-US" altLang="en-US" dirty="0" err="1"/>
              <a:t>sistemesh</a:t>
            </a:r>
            <a:r>
              <a:rPr lang="en-US" altLang="en-US" dirty="0"/>
              <a:t> </a:t>
            </a:r>
            <a:r>
              <a:rPr lang="en-US" altLang="en-US" dirty="0" err="1"/>
              <a:t>operimi</a:t>
            </a:r>
            <a:r>
              <a:rPr lang="en-US" altLang="en-US" dirty="0"/>
              <a:t> </a:t>
            </a:r>
            <a:r>
              <a:rPr lang="en-US" altLang="en-US" dirty="0" err="1"/>
              <a:t>te</a:t>
            </a:r>
            <a:r>
              <a:rPr lang="en-US" altLang="en-US" dirty="0"/>
              <a:t> </a:t>
            </a:r>
            <a:r>
              <a:rPr lang="en-US" altLang="en-US" dirty="0" err="1"/>
              <a:t>prodhuara</a:t>
            </a:r>
            <a:r>
              <a:rPr lang="en-US" altLang="en-US" dirty="0"/>
              <a:t> </a:t>
            </a:r>
            <a:r>
              <a:rPr lang="en-US" altLang="en-US" dirty="0" err="1"/>
              <a:t>nga</a:t>
            </a:r>
            <a:r>
              <a:rPr lang="en-US" altLang="en-US" dirty="0"/>
              <a:t> Microsoft</a:t>
            </a:r>
          </a:p>
          <a:p>
            <a:pPr lvl="1"/>
            <a:r>
              <a:rPr lang="en-US" altLang="en-US" dirty="0" err="1"/>
              <a:t>Qe</a:t>
            </a:r>
            <a:r>
              <a:rPr lang="en-US" altLang="en-US" dirty="0"/>
              <a:t> </a:t>
            </a:r>
            <a:r>
              <a:rPr lang="en-US" altLang="en-US" dirty="0" err="1"/>
              <a:t>atehere</a:t>
            </a:r>
            <a:r>
              <a:rPr lang="en-US" altLang="en-US" dirty="0"/>
              <a:t> Microsoft </a:t>
            </a:r>
            <a:r>
              <a:rPr lang="en-US" altLang="en-US" dirty="0" err="1"/>
              <a:t>ka</a:t>
            </a:r>
            <a:r>
              <a:rPr lang="en-US" altLang="en-US" dirty="0"/>
              <a:t> </a:t>
            </a:r>
            <a:r>
              <a:rPr lang="en-US" altLang="en-US" dirty="0" err="1"/>
              <a:t>ndertuar</a:t>
            </a:r>
            <a:r>
              <a:rPr lang="en-US" altLang="en-US" dirty="0"/>
              <a:t> </a:t>
            </a:r>
            <a:r>
              <a:rPr lang="en-US" altLang="en-US" dirty="0" err="1"/>
              <a:t>versione</a:t>
            </a:r>
            <a:r>
              <a:rPr lang="en-US" altLang="en-US" dirty="0"/>
              <a:t> </a:t>
            </a:r>
            <a:r>
              <a:rPr lang="en-US" altLang="en-US" dirty="0" err="1"/>
              <a:t>te</a:t>
            </a:r>
            <a:r>
              <a:rPr lang="en-US" altLang="en-US" dirty="0"/>
              <a:t> </a:t>
            </a:r>
            <a:r>
              <a:rPr lang="en-US" altLang="en-US" dirty="0" err="1"/>
              <a:t>reja</a:t>
            </a:r>
            <a:r>
              <a:rPr lang="en-US" altLang="en-US" dirty="0"/>
              <a:t> </a:t>
            </a:r>
            <a:r>
              <a:rPr lang="en-US" altLang="en-US" dirty="0" err="1"/>
              <a:t>dhe</a:t>
            </a:r>
            <a:r>
              <a:rPr lang="en-US" altLang="en-US" dirty="0"/>
              <a:t> </a:t>
            </a:r>
            <a:r>
              <a:rPr lang="en-US" altLang="en-US" dirty="0" err="1"/>
              <a:t>te</a:t>
            </a:r>
            <a:r>
              <a:rPr lang="en-US" altLang="en-US" dirty="0"/>
              <a:t> </a:t>
            </a:r>
            <a:r>
              <a:rPr lang="en-US" altLang="en-US" dirty="0" err="1"/>
              <a:t>permiresuara</a:t>
            </a:r>
            <a:r>
              <a:rPr lang="en-US" altLang="en-US" dirty="0"/>
              <a:t>:</a:t>
            </a:r>
          </a:p>
          <a:p>
            <a:pPr lvl="2"/>
            <a:r>
              <a:rPr lang="en-US" altLang="en-US" dirty="0"/>
              <a:t>Windows 2000 Server</a:t>
            </a:r>
          </a:p>
          <a:p>
            <a:pPr lvl="2"/>
            <a:r>
              <a:rPr lang="en-US" altLang="en-US" dirty="0"/>
              <a:t>Windows Server 2003</a:t>
            </a:r>
          </a:p>
          <a:p>
            <a:pPr lvl="2"/>
            <a:r>
              <a:rPr lang="en-US" altLang="en-US" dirty="0"/>
              <a:t>Windows Server 2003 R2</a:t>
            </a:r>
          </a:p>
          <a:p>
            <a:pPr lvl="2"/>
            <a:r>
              <a:rPr lang="en-US" altLang="en-US" dirty="0"/>
              <a:t>Windows Server 2008</a:t>
            </a:r>
          </a:p>
          <a:p>
            <a:pPr lvl="2"/>
            <a:r>
              <a:rPr lang="en-US" altLang="en-US" dirty="0"/>
              <a:t>Windows Server 2008 R2</a:t>
            </a:r>
          </a:p>
          <a:p>
            <a:pPr lvl="2"/>
            <a:r>
              <a:rPr lang="en-US" altLang="en-US" dirty="0"/>
              <a:t>Windows Server 2012</a:t>
            </a:r>
          </a:p>
          <a:p>
            <a:pPr lvl="2"/>
            <a:r>
              <a:rPr lang="en-US" altLang="en-US" dirty="0"/>
              <a:t>Windows Server 2012 R2</a:t>
            </a:r>
          </a:p>
          <a:p>
            <a:pPr lvl="2"/>
            <a:r>
              <a:rPr lang="en-US" altLang="en-US" dirty="0"/>
              <a:t>Windows Server 2016</a:t>
            </a:r>
          </a:p>
          <a:p>
            <a:pPr lvl="2"/>
            <a:r>
              <a:rPr lang="en-US" altLang="en-US" dirty="0"/>
              <a:t>Windows Server 2016 R2</a:t>
            </a:r>
          </a:p>
          <a:p>
            <a:pPr lvl="2"/>
            <a:endParaRPr lang="en-US" altLang="en-US" dirty="0"/>
          </a:p>
        </p:txBody>
      </p:sp>
      <p:sp>
        <p:nvSpPr>
          <p:cNvPr id="2" name="Title 1"/>
          <p:cNvSpPr>
            <a:spLocks noGrp="1"/>
          </p:cNvSpPr>
          <p:nvPr>
            <p:ph type="title"/>
          </p:nvPr>
        </p:nvSpPr>
        <p:spPr/>
        <p:txBody>
          <a:bodyPr/>
          <a:lstStyle/>
          <a:p>
            <a:r>
              <a:rPr lang="en-US" dirty="0" err="1"/>
              <a:t>Serverat</a:t>
            </a:r>
            <a:r>
              <a:rPr lang="en-US" dirty="0"/>
              <a:t> Windows</a:t>
            </a:r>
          </a:p>
        </p:txBody>
      </p:sp>
    </p:spTree>
    <p:custDataLst>
      <p:tags r:id="rId1"/>
    </p:custData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Content Placeholder 2"/>
          <p:cNvSpPr>
            <a:spLocks noGrp="1"/>
          </p:cNvSpPr>
          <p:nvPr>
            <p:ph type="body" sz="quarter" idx="10"/>
          </p:nvPr>
        </p:nvSpPr>
        <p:spPr>
          <a:xfrm>
            <a:off x="269239" y="1189177"/>
            <a:ext cx="11653523" cy="2092881"/>
          </a:xfrm>
        </p:spPr>
        <p:txBody>
          <a:bodyPr/>
          <a:lstStyle/>
          <a:p>
            <a:pPr lvl="1"/>
            <a:r>
              <a:rPr lang="en-US" altLang="en-US" dirty="0" err="1"/>
              <a:t>Nje</a:t>
            </a:r>
            <a:r>
              <a:rPr lang="en-US" altLang="en-US" dirty="0"/>
              <a:t> server </a:t>
            </a:r>
            <a:r>
              <a:rPr lang="en-US" altLang="en-US" dirty="0" err="1"/>
              <a:t>ofron</a:t>
            </a:r>
            <a:r>
              <a:rPr lang="en-US" altLang="en-US" dirty="0"/>
              <a:t> </a:t>
            </a:r>
            <a:r>
              <a:rPr lang="en-US" altLang="en-US" dirty="0" err="1"/>
              <a:t>sherbime</a:t>
            </a:r>
            <a:endParaRPr lang="en-US" altLang="en-US" dirty="0"/>
          </a:p>
          <a:p>
            <a:pPr lvl="1"/>
            <a:r>
              <a:rPr lang="en-US" altLang="en-US" dirty="0"/>
              <a:t>Windows Server 2012 R2, </a:t>
            </a:r>
            <a:r>
              <a:rPr lang="en-US" altLang="en-US" dirty="0" err="1"/>
              <a:t>pjesen</a:t>
            </a:r>
            <a:r>
              <a:rPr lang="en-US" altLang="en-US" dirty="0"/>
              <a:t> me </a:t>
            </a:r>
            <a:r>
              <a:rPr lang="en-US" altLang="en-US" dirty="0" err="1"/>
              <a:t>te</a:t>
            </a:r>
            <a:r>
              <a:rPr lang="en-US" altLang="en-US" dirty="0"/>
              <a:t> </a:t>
            </a:r>
            <a:r>
              <a:rPr lang="en-US" altLang="en-US" dirty="0" err="1"/>
              <a:t>madhe</a:t>
            </a:r>
            <a:r>
              <a:rPr lang="en-US" altLang="en-US" dirty="0"/>
              <a:t> </a:t>
            </a:r>
            <a:r>
              <a:rPr lang="en-US" altLang="en-US" dirty="0" err="1"/>
              <a:t>te</a:t>
            </a:r>
            <a:r>
              <a:rPr lang="en-US" altLang="en-US" dirty="0"/>
              <a:t> </a:t>
            </a:r>
            <a:r>
              <a:rPr lang="en-US" altLang="en-US" dirty="0" err="1"/>
              <a:t>sherbimeve</a:t>
            </a:r>
            <a:r>
              <a:rPr lang="en-US" altLang="en-US" dirty="0"/>
              <a:t> e ka </a:t>
            </a:r>
            <a:r>
              <a:rPr lang="en-US" altLang="en-US" dirty="0" err="1"/>
              <a:t>te</a:t>
            </a:r>
            <a:r>
              <a:rPr lang="en-US" altLang="en-US" dirty="0"/>
              <a:t> </a:t>
            </a:r>
            <a:r>
              <a:rPr lang="en-US" altLang="en-US" dirty="0" err="1"/>
              <a:t>organizuar</a:t>
            </a:r>
            <a:r>
              <a:rPr lang="en-US" altLang="en-US" dirty="0"/>
              <a:t> ne role. </a:t>
            </a:r>
          </a:p>
          <a:p>
            <a:pPr lvl="1"/>
            <a:r>
              <a:rPr lang="en-US" altLang="en-US" dirty="0" err="1"/>
              <a:t>Roli</a:t>
            </a:r>
            <a:r>
              <a:rPr lang="en-US" altLang="en-US" dirty="0"/>
              <a:t> I </a:t>
            </a:r>
            <a:r>
              <a:rPr lang="en-US" altLang="en-US" dirty="0" err="1"/>
              <a:t>nje</a:t>
            </a:r>
            <a:r>
              <a:rPr lang="en-US" altLang="en-US" dirty="0"/>
              <a:t> </a:t>
            </a:r>
            <a:r>
              <a:rPr lang="en-US" altLang="en-US" dirty="0" err="1"/>
              <a:t>serveri</a:t>
            </a:r>
            <a:r>
              <a:rPr lang="en-US" altLang="en-US" dirty="0"/>
              <a:t> </a:t>
            </a:r>
            <a:r>
              <a:rPr lang="en-US" altLang="en-US" dirty="0" err="1"/>
              <a:t>pershkruan</a:t>
            </a:r>
            <a:r>
              <a:rPr lang="en-US" altLang="en-US" dirty="0"/>
              <a:t> </a:t>
            </a:r>
            <a:r>
              <a:rPr lang="en-US" altLang="en-US" dirty="0" err="1"/>
              <a:t>funksionet</a:t>
            </a:r>
            <a:r>
              <a:rPr lang="en-US" altLang="en-US" dirty="0"/>
              <a:t> e </a:t>
            </a:r>
            <a:r>
              <a:rPr lang="en-US" altLang="en-US" dirty="0" err="1"/>
              <a:t>nje</a:t>
            </a:r>
            <a:r>
              <a:rPr lang="en-US" altLang="en-US" dirty="0"/>
              <a:t> </a:t>
            </a:r>
            <a:r>
              <a:rPr lang="en-US" altLang="en-US" dirty="0" err="1"/>
              <a:t>serveri</a:t>
            </a:r>
            <a:endParaRPr lang="en-US" altLang="en-US" dirty="0"/>
          </a:p>
          <a:p>
            <a:pPr lvl="1"/>
            <a:r>
              <a:rPr lang="en-US" altLang="en-US" dirty="0" err="1"/>
              <a:t>Specifikat</a:t>
            </a:r>
            <a:r>
              <a:rPr lang="en-US" altLang="en-US" dirty="0"/>
              <a:t> e Windows Server 2012 R2 jane </a:t>
            </a:r>
            <a:r>
              <a:rPr lang="en-US" altLang="en-US" dirty="0" err="1"/>
              <a:t>programe</a:t>
            </a:r>
            <a:r>
              <a:rPr lang="en-US" altLang="en-US" dirty="0"/>
              <a:t> software </a:t>
            </a:r>
            <a:r>
              <a:rPr lang="en-US" altLang="en-US" dirty="0" err="1"/>
              <a:t>qe</a:t>
            </a:r>
            <a:r>
              <a:rPr lang="en-US" altLang="en-US" dirty="0"/>
              <a:t> </a:t>
            </a:r>
            <a:r>
              <a:rPr lang="en-US" altLang="en-US" dirty="0" err="1"/>
              <a:t>nuk</a:t>
            </a:r>
            <a:r>
              <a:rPr lang="en-US" altLang="en-US" dirty="0"/>
              <a:t> jane </a:t>
            </a:r>
            <a:r>
              <a:rPr lang="en-US" altLang="en-US" dirty="0" err="1"/>
              <a:t>pjese</a:t>
            </a:r>
            <a:r>
              <a:rPr lang="en-US" altLang="en-US" dirty="0"/>
              <a:t> </a:t>
            </a:r>
            <a:r>
              <a:rPr lang="en-US" altLang="en-US" dirty="0" err="1"/>
              <a:t>direkte</a:t>
            </a:r>
            <a:r>
              <a:rPr lang="en-US" altLang="en-US" dirty="0"/>
              <a:t> e </a:t>
            </a:r>
            <a:r>
              <a:rPr lang="en-US" altLang="en-US" dirty="0" err="1"/>
              <a:t>nje</a:t>
            </a:r>
            <a:r>
              <a:rPr lang="en-US" altLang="en-US" dirty="0"/>
              <a:t> </a:t>
            </a:r>
            <a:r>
              <a:rPr lang="en-US" altLang="en-US" dirty="0" err="1"/>
              <a:t>roli</a:t>
            </a:r>
            <a:r>
              <a:rPr lang="en-US" altLang="en-US" dirty="0"/>
              <a:t> </a:t>
            </a:r>
          </a:p>
          <a:p>
            <a:pPr lvl="1"/>
            <a:r>
              <a:rPr lang="en-US" altLang="en-US" dirty="0" err="1"/>
              <a:t>Specifikat</a:t>
            </a:r>
            <a:r>
              <a:rPr lang="en-US" altLang="en-US" dirty="0"/>
              <a:t> e </a:t>
            </a:r>
            <a:r>
              <a:rPr lang="en-US" altLang="en-US" dirty="0" err="1"/>
              <a:t>Serverit</a:t>
            </a:r>
            <a:r>
              <a:rPr lang="en-US" altLang="en-US" dirty="0"/>
              <a:t> e </a:t>
            </a:r>
            <a:r>
              <a:rPr lang="en-US" altLang="en-US" dirty="0" err="1"/>
              <a:t>rrisin</a:t>
            </a:r>
            <a:r>
              <a:rPr lang="en-US" altLang="en-US" dirty="0"/>
              <a:t> </a:t>
            </a:r>
            <a:r>
              <a:rPr lang="en-US" altLang="en-US" dirty="0" err="1"/>
              <a:t>funksionalitetin</a:t>
            </a:r>
            <a:r>
              <a:rPr lang="en-US" altLang="en-US" dirty="0"/>
              <a:t> e </a:t>
            </a:r>
            <a:r>
              <a:rPr lang="en-US" altLang="en-US" dirty="0" err="1"/>
              <a:t>nje</a:t>
            </a:r>
            <a:r>
              <a:rPr lang="en-US" altLang="en-US" dirty="0"/>
              <a:t> </a:t>
            </a:r>
            <a:r>
              <a:rPr lang="en-US" altLang="en-US" dirty="0" err="1"/>
              <a:t>ose</a:t>
            </a:r>
            <a:r>
              <a:rPr lang="en-US" altLang="en-US" dirty="0"/>
              <a:t> me </a:t>
            </a:r>
            <a:r>
              <a:rPr lang="en-US" altLang="en-US" dirty="0" err="1"/>
              <a:t>shume</a:t>
            </a:r>
            <a:r>
              <a:rPr lang="en-US" altLang="en-US" dirty="0"/>
              <a:t> </a:t>
            </a:r>
            <a:r>
              <a:rPr lang="en-US" altLang="en-US" dirty="0" err="1"/>
              <a:t>roleve</a:t>
            </a:r>
            <a:r>
              <a:rPr lang="en-US" altLang="en-US" dirty="0"/>
              <a:t> duke </a:t>
            </a:r>
            <a:r>
              <a:rPr lang="en-US" altLang="en-US" dirty="0" err="1"/>
              <a:t>rritur</a:t>
            </a:r>
            <a:r>
              <a:rPr lang="en-US" altLang="en-US" dirty="0"/>
              <a:t> </a:t>
            </a:r>
            <a:r>
              <a:rPr lang="en-US" altLang="en-US" dirty="0" err="1"/>
              <a:t>keshtu</a:t>
            </a:r>
            <a:r>
              <a:rPr lang="en-US" altLang="en-US" dirty="0"/>
              <a:t> </a:t>
            </a:r>
            <a:r>
              <a:rPr lang="en-US" altLang="en-US" dirty="0" err="1"/>
              <a:t>edhe</a:t>
            </a:r>
            <a:r>
              <a:rPr lang="en-US" altLang="en-US" dirty="0"/>
              <a:t> </a:t>
            </a:r>
            <a:r>
              <a:rPr lang="en-US" altLang="en-US" dirty="0" err="1"/>
              <a:t>funksionalitetet</a:t>
            </a:r>
            <a:r>
              <a:rPr lang="en-US" altLang="en-US" dirty="0"/>
              <a:t> e </a:t>
            </a:r>
            <a:r>
              <a:rPr lang="en-US" altLang="en-US" dirty="0" err="1"/>
              <a:t>serverit</a:t>
            </a:r>
            <a:r>
              <a:rPr lang="en-US" altLang="en-US" dirty="0"/>
              <a:t>.</a:t>
            </a:r>
          </a:p>
        </p:txBody>
      </p:sp>
      <p:sp>
        <p:nvSpPr>
          <p:cNvPr id="2" name="Title 1"/>
          <p:cNvSpPr>
            <a:spLocks noGrp="1"/>
          </p:cNvSpPr>
          <p:nvPr>
            <p:ph type="title"/>
          </p:nvPr>
        </p:nvSpPr>
        <p:spPr/>
        <p:txBody>
          <a:bodyPr/>
          <a:lstStyle/>
          <a:p>
            <a:r>
              <a:rPr lang="en-US" dirty="0" err="1"/>
              <a:t>Rolet</a:t>
            </a:r>
            <a:r>
              <a:rPr lang="en-US" dirty="0"/>
              <a:t> e Windows </a:t>
            </a:r>
            <a:r>
              <a:rPr lang="en-US" dirty="0" err="1"/>
              <a:t>Serverit</a:t>
            </a:r>
            <a:endParaRPr lang="en-US" dirty="0"/>
          </a:p>
        </p:txBody>
      </p:sp>
    </p:spTree>
    <p:custDataLst>
      <p:tags r:id="rId1"/>
    </p:custData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Content Placeholder 2"/>
          <p:cNvSpPr>
            <a:spLocks noGrp="1"/>
          </p:cNvSpPr>
          <p:nvPr>
            <p:ph type="body" sz="quarter" idx="10"/>
          </p:nvPr>
        </p:nvSpPr>
        <p:spPr>
          <a:xfrm>
            <a:off x="269239" y="1189177"/>
            <a:ext cx="11653523" cy="2646878"/>
          </a:xfrm>
        </p:spPr>
        <p:txBody>
          <a:bodyPr/>
          <a:lstStyle/>
          <a:p>
            <a:pPr lvl="1"/>
            <a:r>
              <a:rPr lang="en-US" altLang="en-US" dirty="0"/>
              <a:t>Duke </a:t>
            </a:r>
            <a:r>
              <a:rPr lang="en-US" altLang="en-US" dirty="0" err="1"/>
              <a:t>filluar</a:t>
            </a:r>
            <a:r>
              <a:rPr lang="en-US" altLang="en-US" dirty="0"/>
              <a:t> </a:t>
            </a:r>
            <a:r>
              <a:rPr lang="en-US" altLang="en-US" dirty="0" err="1"/>
              <a:t>qe</a:t>
            </a:r>
            <a:r>
              <a:rPr lang="en-US" altLang="en-US" dirty="0"/>
              <a:t> </a:t>
            </a:r>
            <a:r>
              <a:rPr lang="en-US" altLang="en-US" dirty="0" err="1"/>
              <a:t>nga</a:t>
            </a:r>
            <a:r>
              <a:rPr lang="en-US" altLang="en-US" dirty="0"/>
              <a:t>  Windows Server 2012, </a:t>
            </a:r>
            <a:r>
              <a:rPr lang="en-US" altLang="en-US" dirty="0" err="1"/>
              <a:t>ju</a:t>
            </a:r>
            <a:r>
              <a:rPr lang="en-US" altLang="en-US" dirty="0"/>
              <a:t> </a:t>
            </a:r>
            <a:r>
              <a:rPr lang="en-US" altLang="en-US" dirty="0" err="1"/>
              <a:t>mund</a:t>
            </a:r>
            <a:r>
              <a:rPr lang="en-US" altLang="en-US" dirty="0"/>
              <a:t> </a:t>
            </a:r>
            <a:r>
              <a:rPr lang="en-US" altLang="en-US" dirty="0" err="1"/>
              <a:t>te</a:t>
            </a:r>
            <a:r>
              <a:rPr lang="en-US" altLang="en-US" dirty="0"/>
              <a:t> </a:t>
            </a:r>
            <a:r>
              <a:rPr lang="en-US" altLang="en-US" dirty="0" err="1"/>
              <a:t>instaloni</a:t>
            </a:r>
            <a:r>
              <a:rPr lang="en-US" altLang="en-US" dirty="0"/>
              <a:t> Windows ne </a:t>
            </a:r>
            <a:r>
              <a:rPr lang="en-US" altLang="en-US" dirty="0" err="1"/>
              <a:t>nje</a:t>
            </a:r>
            <a:r>
              <a:rPr lang="en-US" altLang="en-US" dirty="0"/>
              <a:t> </a:t>
            </a:r>
            <a:r>
              <a:rPr lang="en-US" altLang="en-US" dirty="0" err="1"/>
              <a:t>nga</a:t>
            </a:r>
            <a:r>
              <a:rPr lang="en-US" altLang="en-US" dirty="0"/>
              <a:t> </a:t>
            </a:r>
            <a:r>
              <a:rPr lang="en-US" altLang="en-US" dirty="0" err="1"/>
              <a:t>dy</a:t>
            </a:r>
            <a:r>
              <a:rPr lang="en-US" altLang="en-US" dirty="0"/>
              <a:t> </a:t>
            </a:r>
            <a:r>
              <a:rPr lang="en-US" altLang="en-US" dirty="0" err="1"/>
              <a:t>menyra</a:t>
            </a:r>
            <a:r>
              <a:rPr lang="en-US" altLang="en-US" dirty="0"/>
              <a:t> ( </a:t>
            </a:r>
            <a:r>
              <a:rPr lang="en-US" altLang="en-US" dirty="0" err="1"/>
              <a:t>te</a:t>
            </a:r>
            <a:r>
              <a:rPr lang="en-US" altLang="en-US" dirty="0"/>
              <a:t> </a:t>
            </a:r>
            <a:r>
              <a:rPr lang="en-US" altLang="en-US" dirty="0" err="1"/>
              <a:t>dyja</a:t>
            </a:r>
            <a:r>
              <a:rPr lang="en-US" altLang="en-US" dirty="0"/>
              <a:t> </a:t>
            </a:r>
            <a:r>
              <a:rPr lang="en-US" altLang="en-US" dirty="0" err="1"/>
              <a:t>ofrohen</a:t>
            </a:r>
            <a:r>
              <a:rPr lang="en-US" altLang="en-US" dirty="0"/>
              <a:t> me DVD-in e </a:t>
            </a:r>
            <a:r>
              <a:rPr lang="en-US" altLang="en-US" dirty="0" err="1"/>
              <a:t>instalimit</a:t>
            </a:r>
            <a:r>
              <a:rPr lang="en-US" altLang="en-US" dirty="0"/>
              <a:t>) : </a:t>
            </a:r>
          </a:p>
          <a:p>
            <a:pPr lvl="2"/>
            <a:r>
              <a:rPr lang="en-US" altLang="en-US" dirty="0"/>
              <a:t> Version I </a:t>
            </a:r>
            <a:r>
              <a:rPr lang="en-US" altLang="en-US" dirty="0" err="1"/>
              <a:t>plote</a:t>
            </a:r>
            <a:endParaRPr lang="en-US" altLang="en-US" dirty="0"/>
          </a:p>
          <a:p>
            <a:pPr lvl="2"/>
            <a:r>
              <a:rPr lang="en-US" altLang="en-US" dirty="0"/>
              <a:t>Server Core/</a:t>
            </a:r>
            <a:r>
              <a:rPr lang="en-US" altLang="en-US" dirty="0" err="1"/>
              <a:t>Baza</a:t>
            </a:r>
            <a:r>
              <a:rPr lang="en-US" altLang="en-US" dirty="0"/>
              <a:t> Server</a:t>
            </a:r>
          </a:p>
          <a:p>
            <a:pPr lvl="1"/>
            <a:r>
              <a:rPr lang="en-US" altLang="en-US" dirty="0" err="1"/>
              <a:t>Instalimi</a:t>
            </a:r>
            <a:r>
              <a:rPr lang="en-US" altLang="en-US" dirty="0"/>
              <a:t> I </a:t>
            </a:r>
            <a:r>
              <a:rPr lang="en-US" altLang="en-US" dirty="0" err="1"/>
              <a:t>plote</a:t>
            </a:r>
            <a:r>
              <a:rPr lang="en-US" altLang="en-US" dirty="0"/>
              <a:t> </a:t>
            </a:r>
            <a:r>
              <a:rPr lang="en-US" altLang="en-US" dirty="0" err="1"/>
              <a:t>ka</a:t>
            </a:r>
            <a:r>
              <a:rPr lang="en-US" altLang="en-US" dirty="0"/>
              <a:t> </a:t>
            </a:r>
            <a:r>
              <a:rPr lang="en-US" altLang="en-US" dirty="0" err="1"/>
              <a:t>nje</a:t>
            </a:r>
            <a:r>
              <a:rPr lang="en-US" altLang="en-US" dirty="0"/>
              <a:t> </a:t>
            </a:r>
            <a:r>
              <a:rPr lang="en-US" altLang="en-US" dirty="0" err="1"/>
              <a:t>nderfaqe</a:t>
            </a:r>
            <a:r>
              <a:rPr lang="en-US" altLang="en-US" dirty="0"/>
              <a:t> GUI </a:t>
            </a:r>
            <a:r>
              <a:rPr lang="en-US" altLang="en-US" dirty="0" err="1"/>
              <a:t>plotesisht</a:t>
            </a:r>
            <a:r>
              <a:rPr lang="en-US" altLang="en-US" dirty="0"/>
              <a:t> </a:t>
            </a:r>
            <a:r>
              <a:rPr lang="en-US" altLang="en-US" dirty="0" err="1"/>
              <a:t>funksionale</a:t>
            </a:r>
            <a:r>
              <a:rPr lang="en-US" altLang="en-US" dirty="0"/>
              <a:t> </a:t>
            </a:r>
            <a:r>
              <a:rPr lang="en-US" altLang="en-US" dirty="0" err="1"/>
              <a:t>dhe</a:t>
            </a:r>
            <a:r>
              <a:rPr lang="en-US" altLang="en-US" dirty="0"/>
              <a:t> </a:t>
            </a:r>
            <a:r>
              <a:rPr lang="en-US" altLang="en-US" dirty="0" err="1"/>
              <a:t>suporton</a:t>
            </a:r>
            <a:r>
              <a:rPr lang="en-US" altLang="en-US" dirty="0"/>
              <a:t> </a:t>
            </a:r>
            <a:r>
              <a:rPr lang="en-US" altLang="en-US" dirty="0" err="1"/>
              <a:t>instalimin</a:t>
            </a:r>
            <a:r>
              <a:rPr lang="en-US" altLang="en-US" dirty="0"/>
              <a:t> e </a:t>
            </a:r>
            <a:r>
              <a:rPr lang="en-US" altLang="en-US" dirty="0" err="1"/>
              <a:t>te</a:t>
            </a:r>
            <a:r>
              <a:rPr lang="en-US" altLang="en-US" dirty="0"/>
              <a:t> </a:t>
            </a:r>
            <a:r>
              <a:rPr lang="en-US" altLang="en-US" dirty="0" err="1"/>
              <a:t>gjitha</a:t>
            </a:r>
            <a:r>
              <a:rPr lang="en-US" altLang="en-US" dirty="0"/>
              <a:t> </a:t>
            </a:r>
            <a:r>
              <a:rPr lang="en-US" altLang="en-US" dirty="0" err="1"/>
              <a:t>roleve</a:t>
            </a:r>
            <a:r>
              <a:rPr lang="en-US" altLang="en-US" dirty="0"/>
              <a:t> </a:t>
            </a:r>
            <a:r>
              <a:rPr lang="en-US" altLang="en-US" dirty="0" err="1"/>
              <a:t>te</a:t>
            </a:r>
            <a:r>
              <a:rPr lang="en-US" altLang="en-US" dirty="0"/>
              <a:t> </a:t>
            </a:r>
            <a:r>
              <a:rPr lang="en-US" altLang="en-US" dirty="0" err="1"/>
              <a:t>disponueshme</a:t>
            </a:r>
            <a:r>
              <a:rPr lang="en-US" altLang="en-US" dirty="0"/>
              <a:t> </a:t>
            </a:r>
            <a:r>
              <a:rPr lang="en-US" altLang="en-US" dirty="0" err="1"/>
              <a:t>te</a:t>
            </a:r>
            <a:r>
              <a:rPr lang="en-US" altLang="en-US" dirty="0"/>
              <a:t> </a:t>
            </a:r>
            <a:r>
              <a:rPr lang="en-US" altLang="en-US" dirty="0" err="1"/>
              <a:t>serverit</a:t>
            </a:r>
            <a:r>
              <a:rPr lang="en-US" altLang="en-US" dirty="0"/>
              <a:t> </a:t>
            </a:r>
            <a:r>
              <a:rPr lang="en-US" altLang="en-US" dirty="0" err="1"/>
              <a:t>dhe</a:t>
            </a:r>
            <a:r>
              <a:rPr lang="en-US" altLang="en-US" dirty="0"/>
              <a:t> </a:t>
            </a:r>
            <a:r>
              <a:rPr lang="en-US" altLang="en-US" dirty="0" err="1"/>
              <a:t>er</a:t>
            </a:r>
            <a:r>
              <a:rPr lang="en-US" altLang="en-US" dirty="0"/>
              <a:t> SW Microsoft </a:t>
            </a:r>
            <a:r>
              <a:rPr lang="en-US" altLang="en-US" dirty="0" err="1"/>
              <a:t>te</a:t>
            </a:r>
            <a:r>
              <a:rPr lang="en-US" altLang="en-US" dirty="0"/>
              <a:t> </a:t>
            </a:r>
            <a:r>
              <a:rPr lang="en-US" altLang="en-US" dirty="0" err="1"/>
              <a:t>pleave</a:t>
            </a:r>
            <a:r>
              <a:rPr lang="en-US" altLang="en-US" dirty="0"/>
              <a:t> </a:t>
            </a:r>
            <a:r>
              <a:rPr lang="en-US" altLang="en-US" dirty="0" err="1"/>
              <a:t>te</a:t>
            </a:r>
            <a:r>
              <a:rPr lang="en-US" altLang="en-US" dirty="0"/>
              <a:t> </a:t>
            </a:r>
            <a:r>
              <a:rPr lang="en-US" altLang="en-US" dirty="0" err="1"/>
              <a:t>treta</a:t>
            </a:r>
            <a:r>
              <a:rPr lang="en-US" altLang="en-US" dirty="0"/>
              <a:t>.</a:t>
            </a:r>
          </a:p>
          <a:p>
            <a:pPr lvl="1"/>
            <a:r>
              <a:rPr lang="en-US" altLang="en-US" dirty="0" err="1"/>
              <a:t>Instalimi</a:t>
            </a:r>
            <a:r>
              <a:rPr lang="en-US" altLang="en-US" dirty="0"/>
              <a:t> Server Core </a:t>
            </a:r>
            <a:r>
              <a:rPr lang="en-US" altLang="en-US" dirty="0" err="1"/>
              <a:t>ofron</a:t>
            </a:r>
            <a:r>
              <a:rPr lang="en-US" altLang="en-US" dirty="0"/>
              <a:t> </a:t>
            </a:r>
            <a:r>
              <a:rPr lang="en-US" altLang="en-US" dirty="0" err="1"/>
              <a:t>nje</a:t>
            </a:r>
            <a:r>
              <a:rPr lang="en-US" altLang="en-US" dirty="0"/>
              <a:t> </a:t>
            </a:r>
            <a:r>
              <a:rPr lang="en-US" altLang="en-US" dirty="0" err="1"/>
              <a:t>ambjent</a:t>
            </a:r>
            <a:r>
              <a:rPr lang="en-US" altLang="en-US" dirty="0"/>
              <a:t> minimal pa </a:t>
            </a:r>
            <a:r>
              <a:rPr lang="en-US" altLang="en-US" dirty="0" err="1"/>
              <a:t>prezencen</a:t>
            </a:r>
            <a:r>
              <a:rPr lang="en-US" altLang="en-US" dirty="0"/>
              <a:t> e Windows Explorer shell </a:t>
            </a:r>
            <a:r>
              <a:rPr lang="en-US" altLang="en-US" dirty="0" err="1"/>
              <a:t>qe</a:t>
            </a:r>
            <a:r>
              <a:rPr lang="en-US" altLang="en-US" dirty="0"/>
              <a:t> </a:t>
            </a:r>
            <a:r>
              <a:rPr lang="en-US" altLang="en-US" dirty="0" err="1"/>
              <a:t>suporton</a:t>
            </a:r>
            <a:r>
              <a:rPr lang="en-US" altLang="en-US" dirty="0"/>
              <a:t> </a:t>
            </a:r>
            <a:r>
              <a:rPr lang="en-US" altLang="en-US" dirty="0" err="1"/>
              <a:t>disa</a:t>
            </a:r>
            <a:r>
              <a:rPr lang="en-US" altLang="en-US" dirty="0"/>
              <a:t> role </a:t>
            </a:r>
            <a:r>
              <a:rPr lang="en-US" altLang="en-US" dirty="0" err="1"/>
              <a:t>te</a:t>
            </a:r>
            <a:r>
              <a:rPr lang="en-US" altLang="en-US" dirty="0"/>
              <a:t> </a:t>
            </a:r>
            <a:r>
              <a:rPr lang="en-US" altLang="en-US" dirty="0" err="1"/>
              <a:t>caktuara</a:t>
            </a:r>
            <a:r>
              <a:rPr lang="en-US" altLang="en-US" dirty="0"/>
              <a:t> server </a:t>
            </a:r>
          </a:p>
        </p:txBody>
      </p:sp>
      <p:sp>
        <p:nvSpPr>
          <p:cNvPr id="2" name="Title 1"/>
          <p:cNvSpPr>
            <a:spLocks noGrp="1"/>
          </p:cNvSpPr>
          <p:nvPr>
            <p:ph type="title"/>
          </p:nvPr>
        </p:nvSpPr>
        <p:spPr/>
        <p:txBody>
          <a:bodyPr/>
          <a:lstStyle/>
          <a:p>
            <a:r>
              <a:rPr lang="en-US" dirty="0" err="1"/>
              <a:t>Instalimi</a:t>
            </a:r>
            <a:r>
              <a:rPr lang="en-US" dirty="0"/>
              <a:t> I </a:t>
            </a:r>
            <a:r>
              <a:rPr lang="en-US" dirty="0" err="1"/>
              <a:t>plote</a:t>
            </a:r>
            <a:r>
              <a:rPr lang="en-US" dirty="0"/>
              <a:t> </a:t>
            </a:r>
            <a:r>
              <a:rPr lang="en-US" dirty="0" err="1"/>
              <a:t>dhe</a:t>
            </a:r>
            <a:r>
              <a:rPr lang="en-US" dirty="0"/>
              <a:t> Server Core/</a:t>
            </a:r>
            <a:r>
              <a:rPr lang="en-US" dirty="0" err="1"/>
              <a:t>Baza</a:t>
            </a:r>
            <a:r>
              <a:rPr lang="en-US" dirty="0"/>
              <a:t> </a:t>
            </a:r>
          </a:p>
        </p:txBody>
      </p:sp>
    </p:spTree>
    <p:custDataLst>
      <p:tags r:id="rId1"/>
    </p:custData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Burimet</a:t>
            </a:r>
            <a:r>
              <a:rPr lang="en-US" dirty="0"/>
              <a:t> Windows Server 2012 R2 </a:t>
            </a:r>
            <a:r>
              <a:rPr lang="en-US" dirty="0" err="1"/>
              <a:t>te</a:t>
            </a:r>
            <a:r>
              <a:rPr lang="en-US" dirty="0"/>
              <a:t> </a:t>
            </a:r>
            <a:r>
              <a:rPr lang="en-US" dirty="0" err="1"/>
              <a:t>detyrueshme</a:t>
            </a: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92532053"/>
              </p:ext>
            </p:extLst>
          </p:nvPr>
        </p:nvGraphicFramePr>
        <p:xfrm>
          <a:off x="725487" y="2057400"/>
          <a:ext cx="10744200" cy="3581389"/>
        </p:xfrm>
        <a:graphic>
          <a:graphicData uri="http://schemas.openxmlformats.org/drawingml/2006/table">
            <a:tbl>
              <a:tblPr firstRow="1" bandRow="1">
                <a:tableStyleId>{5C22544A-7EE6-4342-B048-85BDC9FD1C3A}</a:tableStyleId>
              </a:tblPr>
              <a:tblGrid>
                <a:gridCol w="2627313">
                  <a:extLst>
                    <a:ext uri="{9D8B030D-6E8A-4147-A177-3AD203B41FA5}">
                      <a16:colId xmlns:a16="http://schemas.microsoft.com/office/drawing/2014/main" val="20000"/>
                    </a:ext>
                  </a:extLst>
                </a:gridCol>
                <a:gridCol w="8116887">
                  <a:extLst>
                    <a:ext uri="{9D8B030D-6E8A-4147-A177-3AD203B41FA5}">
                      <a16:colId xmlns:a16="http://schemas.microsoft.com/office/drawing/2014/main" val="20001"/>
                    </a:ext>
                  </a:extLst>
                </a:gridCol>
              </a:tblGrid>
              <a:tr h="640180">
                <a:tc>
                  <a:txBody>
                    <a:bodyPr/>
                    <a:lstStyle/>
                    <a:p>
                      <a:r>
                        <a:rPr lang="en-US" sz="1800" dirty="0" err="1"/>
                        <a:t>Komponenti</a:t>
                      </a:r>
                      <a:endParaRPr lang="en-US" sz="1800" dirty="0"/>
                    </a:p>
                  </a:txBody>
                  <a:tcPr marT="45726" marB="45726"/>
                </a:tc>
                <a:tc>
                  <a:txBody>
                    <a:bodyPr/>
                    <a:lstStyle/>
                    <a:p>
                      <a:r>
                        <a:rPr lang="en-US" sz="1800" dirty="0" err="1"/>
                        <a:t>Kapaciteti</a:t>
                      </a:r>
                      <a:endParaRPr lang="en-US" sz="1800" dirty="0"/>
                    </a:p>
                  </a:txBody>
                  <a:tcPr marT="45726" marB="45726"/>
                </a:tc>
                <a:extLst>
                  <a:ext uri="{0D108BD9-81ED-4DB2-BD59-A6C34878D82A}">
                    <a16:rowId xmlns:a16="http://schemas.microsoft.com/office/drawing/2014/main" val="10000"/>
                  </a:ext>
                </a:extLst>
              </a:tr>
              <a:tr h="579020">
                <a:tc>
                  <a:txBody>
                    <a:bodyPr/>
                    <a:lstStyle/>
                    <a:p>
                      <a:r>
                        <a:rPr lang="en-US" sz="1800" dirty="0"/>
                        <a:t>Processor</a:t>
                      </a:r>
                    </a:p>
                  </a:txBody>
                  <a:tcPr marT="45726" marB="45726"/>
                </a:tc>
                <a:tc>
                  <a:txBody>
                    <a:bodyPr/>
                    <a:lstStyle/>
                    <a:p>
                      <a:r>
                        <a:rPr lang="en-US" sz="1800" dirty="0" err="1"/>
                        <a:t>Minimumi</a:t>
                      </a:r>
                      <a:r>
                        <a:rPr lang="en-US" sz="1800" dirty="0"/>
                        <a:t>: 1.4 GHz</a:t>
                      </a:r>
                      <a:r>
                        <a:rPr lang="en-US" sz="1800" baseline="0" dirty="0"/>
                        <a:t> (x64 processor)</a:t>
                      </a:r>
                    </a:p>
                  </a:txBody>
                  <a:tcPr marT="45726" marB="45726"/>
                </a:tc>
                <a:extLst>
                  <a:ext uri="{0D108BD9-81ED-4DB2-BD59-A6C34878D82A}">
                    <a16:rowId xmlns:a16="http://schemas.microsoft.com/office/drawing/2014/main" val="10001"/>
                  </a:ext>
                </a:extLst>
              </a:tr>
              <a:tr h="533400">
                <a:tc>
                  <a:txBody>
                    <a:bodyPr/>
                    <a:lstStyle/>
                    <a:p>
                      <a:r>
                        <a:rPr lang="en-US" sz="1800" dirty="0"/>
                        <a:t>Memory</a:t>
                      </a:r>
                    </a:p>
                  </a:txBody>
                  <a:tcPr marT="45726" marB="45726"/>
                </a:tc>
                <a:tc>
                  <a:txBody>
                    <a:bodyPr/>
                    <a:lstStyle/>
                    <a:p>
                      <a:r>
                        <a:rPr lang="en-US" sz="1800" dirty="0" err="1"/>
                        <a:t>Minimumi</a:t>
                      </a:r>
                      <a:r>
                        <a:rPr lang="en-US" sz="1800" dirty="0"/>
                        <a:t>:</a:t>
                      </a:r>
                      <a:r>
                        <a:rPr lang="en-US" sz="1800" baseline="0" dirty="0"/>
                        <a:t> 512 MB RAM</a:t>
                      </a:r>
                    </a:p>
                  </a:txBody>
                  <a:tcPr marT="45726" marB="45726"/>
                </a:tc>
                <a:extLst>
                  <a:ext uri="{0D108BD9-81ED-4DB2-BD59-A6C34878D82A}">
                    <a16:rowId xmlns:a16="http://schemas.microsoft.com/office/drawing/2014/main" val="10002"/>
                  </a:ext>
                </a:extLst>
              </a:tr>
              <a:tr h="609600">
                <a:tc>
                  <a:txBody>
                    <a:bodyPr/>
                    <a:lstStyle/>
                    <a:p>
                      <a:r>
                        <a:rPr lang="en-US" sz="1800" dirty="0" err="1"/>
                        <a:t>Hapesire</a:t>
                      </a:r>
                      <a:r>
                        <a:rPr lang="en-US" sz="1800" baseline="0" dirty="0"/>
                        <a:t> </a:t>
                      </a:r>
                      <a:r>
                        <a:rPr lang="en-US" sz="1800" dirty="0" err="1"/>
                        <a:t>Disku</a:t>
                      </a:r>
                      <a:r>
                        <a:rPr lang="en-US" sz="1800" dirty="0"/>
                        <a:t> </a:t>
                      </a:r>
                    </a:p>
                  </a:txBody>
                  <a:tcPr marT="45726" marB="45726"/>
                </a:tc>
                <a:tc>
                  <a:txBody>
                    <a:bodyPr/>
                    <a:lstStyle/>
                    <a:p>
                      <a:r>
                        <a:rPr lang="en-US" sz="1800" dirty="0" err="1"/>
                        <a:t>Minimumi</a:t>
                      </a:r>
                      <a:r>
                        <a:rPr lang="en-US" sz="1800" dirty="0"/>
                        <a:t>:</a:t>
                      </a:r>
                      <a:r>
                        <a:rPr lang="en-US" sz="1800" baseline="0" dirty="0"/>
                        <a:t> 32 GB</a:t>
                      </a:r>
                    </a:p>
                  </a:txBody>
                  <a:tcPr marT="45726" marB="45726"/>
                </a:tc>
                <a:extLst>
                  <a:ext uri="{0D108BD9-81ED-4DB2-BD59-A6C34878D82A}">
                    <a16:rowId xmlns:a16="http://schemas.microsoft.com/office/drawing/2014/main" val="10003"/>
                  </a:ext>
                </a:extLst>
              </a:tr>
              <a:tr h="579108">
                <a:tc>
                  <a:txBody>
                    <a:bodyPr/>
                    <a:lstStyle/>
                    <a:p>
                      <a:r>
                        <a:rPr lang="en-US" sz="1800" dirty="0"/>
                        <a:t>Display</a:t>
                      </a:r>
                    </a:p>
                  </a:txBody>
                  <a:tcPr marT="45726" marB="45726"/>
                </a:tc>
                <a:tc>
                  <a:txBody>
                    <a:bodyPr/>
                    <a:lstStyle/>
                    <a:p>
                      <a:r>
                        <a:rPr lang="en-US" sz="1800" dirty="0"/>
                        <a:t>Super VGA (800 x 600) </a:t>
                      </a:r>
                      <a:r>
                        <a:rPr lang="en-US" sz="1800" dirty="0" err="1"/>
                        <a:t>ose</a:t>
                      </a:r>
                      <a:r>
                        <a:rPr lang="en-US" sz="1800" dirty="0"/>
                        <a:t> </a:t>
                      </a:r>
                      <a:r>
                        <a:rPr lang="en-US" sz="1800" baseline="0" dirty="0"/>
                        <a:t>monitor me </a:t>
                      </a:r>
                      <a:r>
                        <a:rPr lang="en-US" sz="1800" baseline="0" dirty="0" err="1"/>
                        <a:t>rezolucion</a:t>
                      </a:r>
                      <a:r>
                        <a:rPr lang="en-US" sz="1800" baseline="0" dirty="0"/>
                        <a:t> me </a:t>
                      </a:r>
                      <a:r>
                        <a:rPr lang="en-US" sz="1800" baseline="0" dirty="0" err="1"/>
                        <a:t>te</a:t>
                      </a:r>
                      <a:r>
                        <a:rPr lang="en-US" sz="1800" baseline="0" dirty="0"/>
                        <a:t> </a:t>
                      </a:r>
                      <a:r>
                        <a:rPr lang="en-US" sz="1800" baseline="0" dirty="0" err="1"/>
                        <a:t>larte</a:t>
                      </a:r>
                      <a:endParaRPr lang="en-US" sz="1800" dirty="0"/>
                    </a:p>
                  </a:txBody>
                  <a:tcPr marT="45726" marB="45726"/>
                </a:tc>
                <a:extLst>
                  <a:ext uri="{0D108BD9-81ED-4DB2-BD59-A6C34878D82A}">
                    <a16:rowId xmlns:a16="http://schemas.microsoft.com/office/drawing/2014/main" val="10004"/>
                  </a:ext>
                </a:extLst>
              </a:tr>
              <a:tr h="640081">
                <a:tc>
                  <a:txBody>
                    <a:bodyPr/>
                    <a:lstStyle/>
                    <a:p>
                      <a:r>
                        <a:rPr lang="en-US" sz="1800" dirty="0" err="1"/>
                        <a:t>Te</a:t>
                      </a:r>
                      <a:r>
                        <a:rPr lang="en-US" sz="1800" baseline="0" dirty="0"/>
                        <a:t> </a:t>
                      </a:r>
                      <a:r>
                        <a:rPr lang="en-US" sz="1800" baseline="0" dirty="0" err="1"/>
                        <a:t>tjera</a:t>
                      </a:r>
                      <a:endParaRPr lang="en-US" sz="1800" dirty="0"/>
                    </a:p>
                  </a:txBody>
                  <a:tcPr marT="45726" marB="45726"/>
                </a:tc>
                <a:tc>
                  <a:txBody>
                    <a:bodyPr/>
                    <a:lstStyle/>
                    <a:p>
                      <a:r>
                        <a:rPr lang="en-US" sz="1800" dirty="0"/>
                        <a:t>DVD drive, </a:t>
                      </a:r>
                      <a:r>
                        <a:rPr lang="en-US" sz="1800" dirty="0" err="1"/>
                        <a:t>tastjere</a:t>
                      </a:r>
                      <a:r>
                        <a:rPr lang="en-US" sz="1800" baseline="0" dirty="0"/>
                        <a:t> </a:t>
                      </a:r>
                      <a:r>
                        <a:rPr lang="en-US" sz="1800" baseline="0" dirty="0" err="1"/>
                        <a:t>dhe</a:t>
                      </a:r>
                      <a:r>
                        <a:rPr lang="en-US" sz="1800" dirty="0"/>
                        <a:t> mouse Microsoft</a:t>
                      </a:r>
                      <a:r>
                        <a:rPr lang="en-US" sz="1800" baseline="0" dirty="0"/>
                        <a:t> </a:t>
                      </a:r>
                      <a:r>
                        <a:rPr lang="en-US" sz="1800" baseline="0" dirty="0" err="1"/>
                        <a:t>dhe</a:t>
                      </a:r>
                      <a:r>
                        <a:rPr lang="en-US" sz="1800" baseline="0" dirty="0"/>
                        <a:t> </a:t>
                      </a:r>
                      <a:r>
                        <a:rPr lang="en-US" sz="1800" baseline="0" dirty="0" err="1"/>
                        <a:t>akses</a:t>
                      </a:r>
                      <a:r>
                        <a:rPr lang="en-US" sz="1800" dirty="0"/>
                        <a:t> </a:t>
                      </a:r>
                      <a:r>
                        <a:rPr lang="en-US" sz="1800" dirty="0" err="1"/>
                        <a:t>Interneti</a:t>
                      </a:r>
                      <a:endParaRPr lang="en-US" sz="1800" dirty="0"/>
                    </a:p>
                  </a:txBody>
                  <a:tcPr marT="45726" marB="45726"/>
                </a:tc>
                <a:extLst>
                  <a:ext uri="{0D108BD9-81ED-4DB2-BD59-A6C34878D82A}">
                    <a16:rowId xmlns:a16="http://schemas.microsoft.com/office/drawing/2014/main" val="10005"/>
                  </a:ext>
                </a:extLst>
              </a:tr>
            </a:tbl>
          </a:graphicData>
        </a:graphic>
      </p:graphicFrame>
    </p:spTree>
    <p:custDataLst>
      <p:tags r:id="rId1"/>
    </p:custData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Content Placeholder 2"/>
          <p:cNvSpPr>
            <a:spLocks noGrp="1"/>
          </p:cNvSpPr>
          <p:nvPr>
            <p:ph type="body" sz="quarter" idx="10"/>
          </p:nvPr>
        </p:nvSpPr>
        <p:spPr>
          <a:xfrm>
            <a:off x="269239" y="1189177"/>
            <a:ext cx="11653523" cy="3447098"/>
          </a:xfrm>
        </p:spPr>
        <p:txBody>
          <a:bodyPr/>
          <a:lstStyle/>
          <a:p>
            <a:pPr lvl="1"/>
            <a:r>
              <a:rPr lang="en-US" altLang="en-US" dirty="0" err="1"/>
              <a:t>Instalon</a:t>
            </a:r>
            <a:r>
              <a:rPr lang="en-US" altLang="en-US" dirty="0"/>
              <a:t> </a:t>
            </a:r>
            <a:r>
              <a:rPr lang="en-US" altLang="en-US" dirty="0" err="1"/>
              <a:t>sistemin</a:t>
            </a:r>
            <a:r>
              <a:rPr lang="en-US" altLang="en-US" dirty="0"/>
              <a:t> </a:t>
            </a:r>
            <a:r>
              <a:rPr lang="en-US" altLang="en-US" dirty="0" err="1"/>
              <a:t>operativ</a:t>
            </a:r>
            <a:r>
              <a:rPr lang="en-US" altLang="en-US" dirty="0"/>
              <a:t> ne </a:t>
            </a:r>
            <a:r>
              <a:rPr lang="en-US" altLang="en-US" dirty="0" err="1"/>
              <a:t>nje</a:t>
            </a:r>
            <a:r>
              <a:rPr lang="en-US" altLang="en-US" dirty="0"/>
              <a:t> </a:t>
            </a:r>
            <a:r>
              <a:rPr lang="en-US" altLang="en-US" dirty="0" err="1"/>
              <a:t>direktori</a:t>
            </a:r>
            <a:r>
              <a:rPr lang="en-US" altLang="en-US" dirty="0"/>
              <a:t> </a:t>
            </a:r>
            <a:r>
              <a:rPr lang="en-US" altLang="en-US" dirty="0" err="1"/>
              <a:t>te</a:t>
            </a:r>
            <a:r>
              <a:rPr lang="en-US" altLang="en-US" dirty="0"/>
              <a:t> re </a:t>
            </a:r>
          </a:p>
          <a:p>
            <a:pPr lvl="1"/>
            <a:r>
              <a:rPr lang="en-US" altLang="en-US" dirty="0" err="1"/>
              <a:t>Perzgjidhe</a:t>
            </a:r>
            <a:r>
              <a:rPr lang="en-US" altLang="en-US" dirty="0"/>
              <a:t> ne </a:t>
            </a:r>
            <a:r>
              <a:rPr lang="en-US" altLang="en-US" dirty="0" err="1"/>
              <a:t>rastet</a:t>
            </a:r>
            <a:r>
              <a:rPr lang="en-US" altLang="en-US" dirty="0"/>
              <a:t> e </a:t>
            </a:r>
            <a:r>
              <a:rPr lang="en-US" altLang="en-US" dirty="0" err="1"/>
              <a:t>meposhtme</a:t>
            </a:r>
            <a:r>
              <a:rPr lang="en-US" altLang="en-US" dirty="0"/>
              <a:t>:</a:t>
            </a:r>
          </a:p>
          <a:p>
            <a:pPr lvl="2"/>
            <a:r>
              <a:rPr lang="en-US" altLang="en-US" dirty="0" err="1"/>
              <a:t>Nuk</a:t>
            </a:r>
            <a:r>
              <a:rPr lang="en-US" altLang="en-US" dirty="0"/>
              <a:t> </a:t>
            </a:r>
            <a:r>
              <a:rPr lang="en-US" altLang="en-US" dirty="0" err="1"/>
              <a:t>ka</a:t>
            </a:r>
            <a:r>
              <a:rPr lang="en-US" altLang="en-US" dirty="0"/>
              <a:t> SO </a:t>
            </a:r>
            <a:r>
              <a:rPr lang="en-US" altLang="en-US" dirty="0" err="1"/>
              <a:t>te</a:t>
            </a:r>
            <a:r>
              <a:rPr lang="en-US" altLang="en-US" dirty="0"/>
              <a:t> </a:t>
            </a:r>
            <a:r>
              <a:rPr lang="en-US" altLang="en-US" dirty="0" err="1"/>
              <a:t>instaluar</a:t>
            </a:r>
            <a:r>
              <a:rPr lang="en-US" altLang="en-US" dirty="0"/>
              <a:t> ne PC</a:t>
            </a:r>
          </a:p>
          <a:p>
            <a:pPr lvl="2"/>
            <a:r>
              <a:rPr lang="en-US" altLang="en-US" dirty="0"/>
              <a:t>SO I </a:t>
            </a:r>
            <a:r>
              <a:rPr lang="en-US" altLang="en-US" dirty="0" err="1"/>
              <a:t>instaluar</a:t>
            </a:r>
            <a:r>
              <a:rPr lang="en-US" altLang="en-US" dirty="0"/>
              <a:t> </a:t>
            </a:r>
            <a:r>
              <a:rPr lang="en-US" altLang="en-US" dirty="0" err="1"/>
              <a:t>nuk</a:t>
            </a:r>
            <a:r>
              <a:rPr lang="en-US" altLang="en-US" dirty="0"/>
              <a:t> e </a:t>
            </a:r>
            <a:r>
              <a:rPr lang="en-US" altLang="en-US" dirty="0" err="1"/>
              <a:t>suporton</a:t>
            </a:r>
            <a:r>
              <a:rPr lang="en-US" altLang="en-US" dirty="0"/>
              <a:t> </a:t>
            </a:r>
            <a:r>
              <a:rPr lang="en-US" altLang="en-US" dirty="0" err="1"/>
              <a:t>instalimin</a:t>
            </a:r>
            <a:r>
              <a:rPr lang="en-US" altLang="en-US" dirty="0"/>
              <a:t> e </a:t>
            </a:r>
            <a:r>
              <a:rPr lang="en-US" altLang="en-US" dirty="0" err="1"/>
              <a:t>ri</a:t>
            </a:r>
            <a:r>
              <a:rPr lang="en-US" altLang="en-US" dirty="0"/>
              <a:t> </a:t>
            </a:r>
            <a:r>
              <a:rPr lang="en-US" altLang="en-US" dirty="0" err="1"/>
              <a:t>ose</a:t>
            </a:r>
            <a:r>
              <a:rPr lang="en-US" altLang="en-US" dirty="0"/>
              <a:t> upgrade</a:t>
            </a:r>
          </a:p>
          <a:p>
            <a:pPr lvl="2"/>
            <a:r>
              <a:rPr lang="en-US" altLang="en-US" dirty="0"/>
              <a:t>To </a:t>
            </a:r>
            <a:r>
              <a:rPr lang="en-US" altLang="en-US" dirty="0" err="1"/>
              <a:t>Konfigurosh</a:t>
            </a:r>
            <a:r>
              <a:rPr lang="en-US" altLang="en-US" dirty="0"/>
              <a:t> </a:t>
            </a:r>
            <a:r>
              <a:rPr lang="en-US" altLang="en-US" dirty="0" err="1"/>
              <a:t>nje</a:t>
            </a:r>
            <a:r>
              <a:rPr lang="en-US" altLang="en-US" dirty="0"/>
              <a:t> </a:t>
            </a:r>
            <a:r>
              <a:rPr lang="en-US" altLang="en-US" dirty="0" err="1"/>
              <a:t>sistem</a:t>
            </a:r>
            <a:r>
              <a:rPr lang="en-US" altLang="en-US" dirty="0"/>
              <a:t> multi-boot </a:t>
            </a:r>
          </a:p>
          <a:p>
            <a:pPr lvl="2"/>
            <a:endParaRPr lang="en-US" altLang="en-US" dirty="0"/>
          </a:p>
          <a:p>
            <a:pPr lvl="1"/>
            <a:r>
              <a:rPr lang="en-US" altLang="en-US" dirty="0" err="1"/>
              <a:t>Nje</a:t>
            </a:r>
            <a:r>
              <a:rPr lang="en-US" altLang="en-US" dirty="0"/>
              <a:t> </a:t>
            </a:r>
            <a:r>
              <a:rPr lang="en-US" altLang="en-US" dirty="0" err="1"/>
              <a:t>instalimi</a:t>
            </a:r>
            <a:r>
              <a:rPr lang="en-US" altLang="en-US" dirty="0"/>
              <a:t> </a:t>
            </a:r>
            <a:r>
              <a:rPr lang="en-US" altLang="en-US" dirty="0" err="1"/>
              <a:t>paster</a:t>
            </a:r>
            <a:r>
              <a:rPr lang="en-US" altLang="en-US" dirty="0"/>
              <a:t> </a:t>
            </a:r>
            <a:r>
              <a:rPr lang="en-US" altLang="en-US" dirty="0" err="1"/>
              <a:t>eshte</a:t>
            </a:r>
            <a:r>
              <a:rPr lang="en-US" altLang="en-US" dirty="0"/>
              <a:t> </a:t>
            </a:r>
            <a:r>
              <a:rPr lang="en-US" altLang="en-US" dirty="0" err="1"/>
              <a:t>metoda</a:t>
            </a:r>
            <a:r>
              <a:rPr lang="en-US" altLang="en-US" dirty="0"/>
              <a:t> me e </a:t>
            </a:r>
            <a:r>
              <a:rPr lang="en-US" altLang="en-US" dirty="0" err="1"/>
              <a:t>preferuar</a:t>
            </a:r>
            <a:r>
              <a:rPr lang="en-US" altLang="en-US" dirty="0"/>
              <a:t> </a:t>
            </a:r>
            <a:r>
              <a:rPr lang="en-US" altLang="en-US" dirty="0" err="1"/>
              <a:t>sepse</a:t>
            </a:r>
            <a:r>
              <a:rPr lang="en-US" altLang="en-US" dirty="0"/>
              <a:t> </a:t>
            </a:r>
            <a:r>
              <a:rPr lang="en-US" altLang="en-US" dirty="0" err="1"/>
              <a:t>te</a:t>
            </a:r>
            <a:r>
              <a:rPr lang="en-US" altLang="en-US" dirty="0"/>
              <a:t> </a:t>
            </a:r>
            <a:r>
              <a:rPr lang="en-US" altLang="en-US" dirty="0" err="1"/>
              <a:t>gjithe</a:t>
            </a:r>
            <a:r>
              <a:rPr lang="en-US" altLang="en-US" dirty="0"/>
              <a:t> </a:t>
            </a:r>
            <a:r>
              <a:rPr lang="en-US" altLang="en-US" dirty="0" err="1"/>
              <a:t>skedaret</a:t>
            </a:r>
            <a:r>
              <a:rPr lang="en-US" altLang="en-US" dirty="0"/>
              <a:t> </a:t>
            </a:r>
            <a:r>
              <a:rPr lang="en-US" altLang="en-US" dirty="0" err="1"/>
              <a:t>instalohen</a:t>
            </a:r>
            <a:r>
              <a:rPr lang="en-US" altLang="en-US" dirty="0"/>
              <a:t> </a:t>
            </a:r>
            <a:r>
              <a:rPr lang="en-US" altLang="en-US" dirty="0" err="1"/>
              <a:t>nga</a:t>
            </a:r>
            <a:r>
              <a:rPr lang="en-US" altLang="en-US" dirty="0"/>
              <a:t> e </a:t>
            </a:r>
            <a:r>
              <a:rPr lang="en-US" altLang="en-US" dirty="0" err="1"/>
              <a:t>para</a:t>
            </a:r>
            <a:r>
              <a:rPr lang="en-US" altLang="en-US" dirty="0"/>
              <a:t>. </a:t>
            </a:r>
          </a:p>
          <a:p>
            <a:pPr lvl="1"/>
            <a:r>
              <a:rPr lang="en-US" altLang="en-US" dirty="0" err="1"/>
              <a:t>Disavantazh</a:t>
            </a:r>
            <a:r>
              <a:rPr lang="en-US" altLang="en-US" dirty="0"/>
              <a:t> </a:t>
            </a:r>
            <a:r>
              <a:rPr lang="en-US" altLang="en-US" dirty="0" err="1"/>
              <a:t>eshte</a:t>
            </a:r>
            <a:r>
              <a:rPr lang="en-US" altLang="en-US" dirty="0"/>
              <a:t> se </a:t>
            </a:r>
            <a:r>
              <a:rPr lang="en-US" altLang="en-US" dirty="0" err="1"/>
              <a:t>sistemi</a:t>
            </a:r>
            <a:r>
              <a:rPr lang="en-US" altLang="en-US" dirty="0"/>
              <a:t> </a:t>
            </a:r>
            <a:r>
              <a:rPr lang="en-US" altLang="en-US" dirty="0" err="1"/>
              <a:t>dhe</a:t>
            </a:r>
            <a:r>
              <a:rPr lang="en-US" altLang="en-US" dirty="0"/>
              <a:t> </a:t>
            </a:r>
            <a:r>
              <a:rPr lang="en-US" altLang="en-US" dirty="0" err="1"/>
              <a:t>te</a:t>
            </a:r>
            <a:r>
              <a:rPr lang="en-US" altLang="en-US" dirty="0"/>
              <a:t> </a:t>
            </a:r>
            <a:r>
              <a:rPr lang="en-US" altLang="en-US" dirty="0" err="1"/>
              <a:t>gjithe</a:t>
            </a:r>
            <a:r>
              <a:rPr lang="en-US" altLang="en-US" dirty="0"/>
              <a:t> SW e </a:t>
            </a:r>
            <a:r>
              <a:rPr lang="en-US" altLang="en-US" dirty="0" err="1"/>
              <a:t>nevojshem</a:t>
            </a:r>
            <a:r>
              <a:rPr lang="en-US" altLang="en-US" dirty="0"/>
              <a:t> </a:t>
            </a:r>
            <a:r>
              <a:rPr lang="en-US" altLang="en-US" dirty="0" err="1"/>
              <a:t>duhet</a:t>
            </a:r>
            <a:r>
              <a:rPr lang="en-US" altLang="en-US" dirty="0"/>
              <a:t> </a:t>
            </a:r>
            <a:r>
              <a:rPr lang="en-US" altLang="en-US" dirty="0" err="1"/>
              <a:t>te</a:t>
            </a:r>
            <a:r>
              <a:rPr lang="en-US" altLang="en-US" dirty="0"/>
              <a:t> </a:t>
            </a:r>
            <a:r>
              <a:rPr lang="en-US" altLang="en-US" dirty="0" err="1"/>
              <a:t>instalohen</a:t>
            </a:r>
            <a:r>
              <a:rPr lang="en-US" altLang="en-US" dirty="0"/>
              <a:t> </a:t>
            </a:r>
            <a:r>
              <a:rPr lang="en-US" altLang="en-US" dirty="0" err="1"/>
              <a:t>nga</a:t>
            </a:r>
            <a:r>
              <a:rPr lang="en-US" altLang="en-US" dirty="0"/>
              <a:t> e </a:t>
            </a:r>
            <a:r>
              <a:rPr lang="en-US" altLang="en-US" dirty="0" err="1"/>
              <a:t>para</a:t>
            </a:r>
            <a:r>
              <a:rPr lang="en-US" altLang="en-US" dirty="0"/>
              <a:t>, </a:t>
            </a:r>
            <a:r>
              <a:rPr lang="en-US" altLang="en-US" dirty="0" err="1"/>
              <a:t>konfigurohen</a:t>
            </a:r>
            <a:r>
              <a:rPr lang="en-US" altLang="en-US" dirty="0"/>
              <a:t>, </a:t>
            </a:r>
            <a:r>
              <a:rPr lang="en-US" altLang="en-US" dirty="0" err="1"/>
              <a:t>te</a:t>
            </a:r>
            <a:r>
              <a:rPr lang="en-US" altLang="en-US" dirty="0"/>
              <a:t> </a:t>
            </a:r>
            <a:r>
              <a:rPr lang="en-US" altLang="en-US" dirty="0" err="1"/>
              <a:t>dhenat</a:t>
            </a:r>
            <a:r>
              <a:rPr lang="en-US" altLang="en-US" dirty="0"/>
              <a:t> </a:t>
            </a:r>
            <a:r>
              <a:rPr lang="en-US" altLang="en-US" dirty="0" err="1"/>
              <a:t>te</a:t>
            </a:r>
            <a:r>
              <a:rPr lang="en-US" altLang="en-US" dirty="0"/>
              <a:t> </a:t>
            </a:r>
            <a:r>
              <a:rPr lang="en-US" altLang="en-US" dirty="0" err="1"/>
              <a:t>rikopjohen</a:t>
            </a:r>
            <a:r>
              <a:rPr lang="en-US" altLang="en-US" dirty="0"/>
              <a:t>.</a:t>
            </a:r>
          </a:p>
          <a:p>
            <a:pPr lvl="1"/>
            <a:r>
              <a:rPr lang="en-US" altLang="en-US" dirty="0" err="1"/>
              <a:t>Kjo</a:t>
            </a:r>
            <a:r>
              <a:rPr lang="en-US" altLang="en-US" dirty="0"/>
              <a:t> </a:t>
            </a:r>
            <a:r>
              <a:rPr lang="en-US" altLang="en-US" dirty="0" err="1"/>
              <a:t>kerkon</a:t>
            </a:r>
            <a:r>
              <a:rPr lang="en-US" altLang="en-US" dirty="0"/>
              <a:t> </a:t>
            </a:r>
            <a:r>
              <a:rPr lang="en-US" altLang="en-US" dirty="0" err="1"/>
              <a:t>kohe</a:t>
            </a:r>
            <a:r>
              <a:rPr lang="en-US" altLang="en-US" dirty="0"/>
              <a:t>: </a:t>
            </a:r>
            <a:r>
              <a:rPr lang="en-US" altLang="en-US" dirty="0" err="1"/>
              <a:t>dite</a:t>
            </a:r>
            <a:r>
              <a:rPr lang="en-US" altLang="en-US" dirty="0"/>
              <a:t>/ore</a:t>
            </a:r>
          </a:p>
        </p:txBody>
      </p:sp>
      <p:sp>
        <p:nvSpPr>
          <p:cNvPr id="2" name="Title 1"/>
          <p:cNvSpPr>
            <a:spLocks noGrp="1"/>
          </p:cNvSpPr>
          <p:nvPr>
            <p:ph type="title"/>
          </p:nvPr>
        </p:nvSpPr>
        <p:spPr/>
        <p:txBody>
          <a:bodyPr/>
          <a:lstStyle/>
          <a:p>
            <a:r>
              <a:rPr lang="en-US" dirty="0" err="1"/>
              <a:t>Instalimi</a:t>
            </a:r>
            <a:r>
              <a:rPr lang="en-US" dirty="0"/>
              <a:t> Clean/I </a:t>
            </a:r>
            <a:r>
              <a:rPr lang="en-US" dirty="0" err="1"/>
              <a:t>paster</a:t>
            </a:r>
            <a:endParaRPr lang="en-US" dirty="0"/>
          </a:p>
        </p:txBody>
      </p:sp>
    </p:spTree>
    <p:custDataLst>
      <p:tags r:id="rId1"/>
    </p:custData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Content Placeholder 2"/>
          <p:cNvSpPr>
            <a:spLocks noGrp="1"/>
          </p:cNvSpPr>
          <p:nvPr>
            <p:ph type="body" sz="quarter" idx="10"/>
          </p:nvPr>
        </p:nvSpPr>
        <p:spPr>
          <a:xfrm>
            <a:off x="269239" y="1189177"/>
            <a:ext cx="11653523" cy="1754326"/>
          </a:xfrm>
        </p:spPr>
        <p:txBody>
          <a:bodyPr/>
          <a:lstStyle/>
          <a:p>
            <a:pPr lvl="1"/>
            <a:r>
              <a:rPr lang="en-US" altLang="en-US" dirty="0"/>
              <a:t>Ne </a:t>
            </a:r>
            <a:r>
              <a:rPr lang="en-US" altLang="en-US" dirty="0" err="1"/>
              <a:t>disa</a:t>
            </a:r>
            <a:r>
              <a:rPr lang="en-US" altLang="en-US" dirty="0"/>
              <a:t> </a:t>
            </a:r>
            <a:r>
              <a:rPr lang="en-US" altLang="en-US" dirty="0" err="1"/>
              <a:t>raste</a:t>
            </a:r>
            <a:r>
              <a:rPr lang="en-US" altLang="en-US" dirty="0"/>
              <a:t>, </a:t>
            </a:r>
            <a:r>
              <a:rPr lang="en-US" altLang="en-US" dirty="0" err="1"/>
              <a:t>ju</a:t>
            </a:r>
            <a:r>
              <a:rPr lang="en-US" altLang="en-US" dirty="0"/>
              <a:t> do </a:t>
            </a:r>
            <a:r>
              <a:rPr lang="en-US" altLang="en-US" dirty="0" err="1"/>
              <a:t>te</a:t>
            </a:r>
            <a:r>
              <a:rPr lang="en-US" altLang="en-US" dirty="0"/>
              <a:t> </a:t>
            </a:r>
            <a:r>
              <a:rPr lang="en-US" altLang="en-US" dirty="0" err="1"/>
              <a:t>deshironi</a:t>
            </a:r>
            <a:r>
              <a:rPr lang="en-US" altLang="en-US" dirty="0"/>
              <a:t> </a:t>
            </a:r>
            <a:r>
              <a:rPr lang="en-US" altLang="en-US" dirty="0" err="1"/>
              <a:t>qe</a:t>
            </a:r>
            <a:r>
              <a:rPr lang="en-US" altLang="en-US" dirty="0"/>
              <a:t> </a:t>
            </a:r>
            <a:r>
              <a:rPr lang="en-US" altLang="en-US" dirty="0" err="1"/>
              <a:t>sistemin</a:t>
            </a:r>
            <a:r>
              <a:rPr lang="en-US" altLang="en-US" dirty="0"/>
              <a:t> </a:t>
            </a:r>
            <a:r>
              <a:rPr lang="en-US" altLang="en-US" dirty="0" err="1"/>
              <a:t>aktual</a:t>
            </a:r>
            <a:r>
              <a:rPr lang="en-US" altLang="en-US" dirty="0"/>
              <a:t> </a:t>
            </a:r>
            <a:r>
              <a:rPr lang="en-US" altLang="en-US" dirty="0" err="1"/>
              <a:t>ti</a:t>
            </a:r>
            <a:r>
              <a:rPr lang="en-US" altLang="en-US" dirty="0"/>
              <a:t> </a:t>
            </a:r>
            <a:r>
              <a:rPr lang="en-US" altLang="en-US" dirty="0" err="1"/>
              <a:t>kaloni</a:t>
            </a:r>
            <a:r>
              <a:rPr lang="en-US" altLang="en-US" dirty="0"/>
              <a:t> ne </a:t>
            </a:r>
            <a:r>
              <a:rPr lang="en-US" altLang="en-US" dirty="0" err="1"/>
              <a:t>nje</a:t>
            </a:r>
            <a:r>
              <a:rPr lang="en-US" altLang="en-US" dirty="0"/>
              <a:t> version me </a:t>
            </a:r>
            <a:r>
              <a:rPr lang="en-US" altLang="en-US" dirty="0" err="1"/>
              <a:t>te</a:t>
            </a:r>
            <a:r>
              <a:rPr lang="en-US" altLang="en-US" dirty="0"/>
              <a:t> </a:t>
            </a:r>
            <a:r>
              <a:rPr lang="en-US" altLang="en-US" dirty="0" err="1"/>
              <a:t>ri</a:t>
            </a:r>
            <a:r>
              <a:rPr lang="en-US" altLang="en-US" dirty="0"/>
              <a:t> </a:t>
            </a:r>
            <a:r>
              <a:rPr lang="en-US" altLang="en-US" dirty="0" err="1"/>
              <a:t>si</a:t>
            </a:r>
            <a:r>
              <a:rPr lang="en-US" altLang="en-US" dirty="0"/>
              <a:t> ai Windows Server 2012 R2</a:t>
            </a:r>
          </a:p>
          <a:p>
            <a:pPr lvl="1"/>
            <a:r>
              <a:rPr lang="en-US" altLang="en-US" dirty="0" err="1"/>
              <a:t>Ju</a:t>
            </a:r>
            <a:r>
              <a:rPr lang="en-US" altLang="en-US" dirty="0"/>
              <a:t> </a:t>
            </a:r>
            <a:r>
              <a:rPr lang="en-US" altLang="en-US" dirty="0" err="1"/>
              <a:t>nuk</a:t>
            </a:r>
            <a:r>
              <a:rPr lang="en-US" altLang="en-US" dirty="0"/>
              <a:t> </a:t>
            </a:r>
            <a:r>
              <a:rPr lang="en-US" altLang="en-US" dirty="0" err="1"/>
              <a:t>mund</a:t>
            </a:r>
            <a:r>
              <a:rPr lang="en-US" altLang="en-US" dirty="0"/>
              <a:t> </a:t>
            </a:r>
            <a:r>
              <a:rPr lang="en-US" altLang="en-US" dirty="0" err="1"/>
              <a:t>te</a:t>
            </a:r>
            <a:r>
              <a:rPr lang="en-US" altLang="en-US" dirty="0"/>
              <a:t> </a:t>
            </a:r>
            <a:r>
              <a:rPr lang="en-US" altLang="en-US" dirty="0" err="1"/>
              <a:t>realizoni</a:t>
            </a:r>
            <a:r>
              <a:rPr lang="en-US" altLang="en-US" dirty="0"/>
              <a:t> </a:t>
            </a:r>
            <a:r>
              <a:rPr lang="en-US" altLang="en-US" dirty="0" err="1"/>
              <a:t>nje</a:t>
            </a:r>
            <a:r>
              <a:rPr lang="en-US" altLang="en-US" dirty="0"/>
              <a:t> </a:t>
            </a:r>
            <a:r>
              <a:rPr lang="en-US" altLang="en-US" dirty="0" err="1"/>
              <a:t>permiresim</a:t>
            </a:r>
            <a:r>
              <a:rPr lang="en-US" altLang="en-US" dirty="0"/>
              <a:t> ne vend </a:t>
            </a:r>
            <a:r>
              <a:rPr lang="en-US" altLang="en-US" dirty="0" err="1"/>
              <a:t>nga</a:t>
            </a:r>
            <a:r>
              <a:rPr lang="en-US" altLang="en-US" dirty="0"/>
              <a:t> </a:t>
            </a:r>
            <a:r>
              <a:rPr lang="en-US" altLang="en-US" dirty="0" err="1"/>
              <a:t>nje</a:t>
            </a:r>
            <a:r>
              <a:rPr lang="en-US" altLang="en-US" dirty="0"/>
              <a:t> </a:t>
            </a:r>
            <a:r>
              <a:rPr lang="en-US" altLang="en-US" dirty="0" err="1"/>
              <a:t>arkitekture</a:t>
            </a:r>
            <a:r>
              <a:rPr lang="en-US" altLang="en-US" dirty="0"/>
              <a:t> 32-bit ne </a:t>
            </a:r>
            <a:r>
              <a:rPr lang="en-US" altLang="en-US" dirty="0" err="1"/>
              <a:t>nje</a:t>
            </a:r>
            <a:r>
              <a:rPr lang="en-US" altLang="en-US" dirty="0"/>
              <a:t> </a:t>
            </a:r>
            <a:r>
              <a:rPr lang="en-US" altLang="en-US" dirty="0" err="1"/>
              <a:t>arkitekture</a:t>
            </a:r>
            <a:r>
              <a:rPr lang="en-US" altLang="en-US" dirty="0"/>
              <a:t> 64-bit </a:t>
            </a:r>
          </a:p>
          <a:p>
            <a:pPr lvl="1"/>
            <a:r>
              <a:rPr lang="en-US" altLang="en-US" dirty="0" err="1"/>
              <a:t>Gjithashtu</a:t>
            </a:r>
            <a:r>
              <a:rPr lang="en-US" altLang="en-US" dirty="0"/>
              <a:t> </a:t>
            </a:r>
            <a:r>
              <a:rPr lang="en-US" altLang="en-US" dirty="0" err="1"/>
              <a:t>ju</a:t>
            </a:r>
            <a:r>
              <a:rPr lang="en-US" altLang="en-US" dirty="0"/>
              <a:t> </a:t>
            </a:r>
            <a:r>
              <a:rPr lang="en-US" altLang="en-US" dirty="0" err="1"/>
              <a:t>nuk</a:t>
            </a:r>
            <a:r>
              <a:rPr lang="en-US" altLang="en-US" dirty="0"/>
              <a:t> </a:t>
            </a:r>
            <a:r>
              <a:rPr lang="en-US" altLang="en-US" dirty="0" err="1"/>
              <a:t>mund</a:t>
            </a:r>
            <a:r>
              <a:rPr lang="en-US" altLang="en-US" dirty="0"/>
              <a:t> </a:t>
            </a:r>
            <a:r>
              <a:rPr lang="en-US" altLang="en-US" dirty="0" err="1"/>
              <a:t>te</a:t>
            </a:r>
            <a:r>
              <a:rPr lang="en-US" altLang="en-US" dirty="0"/>
              <a:t> </a:t>
            </a:r>
            <a:r>
              <a:rPr lang="en-US" altLang="en-US" dirty="0" err="1"/>
              <a:t>kaloni</a:t>
            </a:r>
            <a:r>
              <a:rPr lang="en-US" altLang="en-US" dirty="0"/>
              <a:t> </a:t>
            </a:r>
            <a:r>
              <a:rPr lang="en-US" altLang="en-US" dirty="0" err="1"/>
              <a:t>nga</a:t>
            </a:r>
            <a:r>
              <a:rPr lang="en-US" altLang="en-US" dirty="0"/>
              <a:t> </a:t>
            </a:r>
            <a:r>
              <a:rPr lang="en-US" altLang="en-US" dirty="0" err="1"/>
              <a:t>nje</a:t>
            </a:r>
            <a:r>
              <a:rPr lang="en-US" altLang="en-US" dirty="0"/>
              <a:t> </a:t>
            </a:r>
            <a:r>
              <a:rPr lang="en-US" altLang="en-US" dirty="0" err="1"/>
              <a:t>gjuhe</a:t>
            </a:r>
            <a:r>
              <a:rPr lang="en-US" altLang="en-US" dirty="0"/>
              <a:t> ne </a:t>
            </a:r>
            <a:r>
              <a:rPr lang="en-US" altLang="en-US" dirty="0" err="1"/>
              <a:t>nje</a:t>
            </a:r>
            <a:r>
              <a:rPr lang="en-US" altLang="en-US" dirty="0"/>
              <a:t> </a:t>
            </a:r>
            <a:r>
              <a:rPr lang="en-US" altLang="en-US" dirty="0" err="1"/>
              <a:t>tjeter</a:t>
            </a:r>
            <a:r>
              <a:rPr lang="en-US" altLang="en-US" dirty="0"/>
              <a:t> </a:t>
            </a:r>
          </a:p>
          <a:p>
            <a:pPr lvl="1"/>
            <a:r>
              <a:rPr lang="en-US" altLang="en-US" dirty="0" err="1"/>
              <a:t>Realizo</a:t>
            </a:r>
            <a:r>
              <a:rPr lang="en-US" altLang="en-US" dirty="0"/>
              <a:t> </a:t>
            </a:r>
            <a:r>
              <a:rPr lang="en-US" altLang="en-US" dirty="0" err="1"/>
              <a:t>nje</a:t>
            </a:r>
            <a:r>
              <a:rPr lang="en-US" altLang="en-US" dirty="0"/>
              <a:t> upgrade </a:t>
            </a:r>
            <a:r>
              <a:rPr lang="en-US" altLang="en-US" dirty="0" err="1"/>
              <a:t>kur</a:t>
            </a:r>
            <a:r>
              <a:rPr lang="en-US" altLang="en-US" dirty="0"/>
              <a:t> </a:t>
            </a:r>
            <a:r>
              <a:rPr lang="en-US" altLang="en-US" dirty="0" err="1"/>
              <a:t>deshironi</a:t>
            </a:r>
            <a:r>
              <a:rPr lang="en-US" altLang="en-US" dirty="0"/>
              <a:t> </a:t>
            </a:r>
            <a:r>
              <a:rPr lang="en-US" altLang="en-US" dirty="0" err="1"/>
              <a:t>te</a:t>
            </a:r>
            <a:r>
              <a:rPr lang="en-US" altLang="en-US" dirty="0"/>
              <a:t> </a:t>
            </a:r>
            <a:r>
              <a:rPr lang="en-US" altLang="en-US" dirty="0" err="1"/>
              <a:t>ruani</a:t>
            </a:r>
            <a:r>
              <a:rPr lang="en-US" altLang="en-US" dirty="0"/>
              <a:t> </a:t>
            </a:r>
            <a:r>
              <a:rPr lang="en-US" altLang="en-US" dirty="0" err="1"/>
              <a:t>konfigurimin</a:t>
            </a:r>
            <a:r>
              <a:rPr lang="en-US" altLang="en-US" dirty="0"/>
              <a:t> </a:t>
            </a:r>
            <a:r>
              <a:rPr lang="en-US" altLang="en-US" dirty="0" err="1"/>
              <a:t>aktual</a:t>
            </a:r>
            <a:r>
              <a:rPr lang="en-US" altLang="en-US" dirty="0"/>
              <a:t> </a:t>
            </a:r>
            <a:r>
              <a:rPr lang="en-US" altLang="en-US" dirty="0" err="1"/>
              <a:t>te</a:t>
            </a:r>
            <a:r>
              <a:rPr lang="en-US" altLang="en-US" dirty="0"/>
              <a:t> </a:t>
            </a:r>
            <a:r>
              <a:rPr lang="en-US" altLang="en-US" dirty="0" err="1"/>
              <a:t>kompjuterit</a:t>
            </a:r>
            <a:endParaRPr lang="en-US" altLang="en-US" dirty="0"/>
          </a:p>
        </p:txBody>
      </p:sp>
      <p:sp>
        <p:nvSpPr>
          <p:cNvPr id="2" name="Title 1"/>
          <p:cNvSpPr>
            <a:spLocks noGrp="1"/>
          </p:cNvSpPr>
          <p:nvPr>
            <p:ph type="title"/>
          </p:nvPr>
        </p:nvSpPr>
        <p:spPr/>
        <p:txBody>
          <a:bodyPr/>
          <a:lstStyle/>
          <a:p>
            <a:r>
              <a:rPr lang="en-US" dirty="0" err="1"/>
              <a:t>Realizimi</a:t>
            </a:r>
            <a:r>
              <a:rPr lang="en-US" dirty="0"/>
              <a:t> I </a:t>
            </a:r>
            <a:r>
              <a:rPr lang="en-US" dirty="0" err="1"/>
              <a:t>nje</a:t>
            </a:r>
            <a:r>
              <a:rPr lang="en-US" dirty="0"/>
              <a:t>  Upgrade</a:t>
            </a:r>
          </a:p>
        </p:txBody>
      </p:sp>
    </p:spTree>
    <p:custDataLst>
      <p:tags r:id="rId1"/>
    </p:custData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Content Placeholder 2"/>
          <p:cNvSpPr>
            <a:spLocks noGrp="1"/>
          </p:cNvSpPr>
          <p:nvPr>
            <p:ph type="body" sz="quarter" idx="10"/>
          </p:nvPr>
        </p:nvSpPr>
        <p:spPr>
          <a:xfrm>
            <a:off x="269239" y="1189177"/>
            <a:ext cx="11653523" cy="1815882"/>
          </a:xfrm>
        </p:spPr>
        <p:txBody>
          <a:bodyPr/>
          <a:lstStyle/>
          <a:p>
            <a:pPr lvl="1"/>
            <a:r>
              <a:rPr lang="en-US" altLang="en-US" dirty="0" err="1"/>
              <a:t>Klonimi</a:t>
            </a:r>
            <a:r>
              <a:rPr lang="en-US" altLang="en-US" dirty="0"/>
              <a:t> I Disk-</a:t>
            </a:r>
            <a:r>
              <a:rPr lang="en-US" altLang="en-US" dirty="0" err="1"/>
              <a:t>ut</a:t>
            </a:r>
            <a:r>
              <a:rPr lang="en-US" altLang="en-US" dirty="0"/>
              <a:t> </a:t>
            </a:r>
            <a:r>
              <a:rPr lang="en-US" altLang="en-US" dirty="0" err="1"/>
              <a:t>kopjon</a:t>
            </a:r>
            <a:r>
              <a:rPr lang="en-US" altLang="en-US" dirty="0"/>
              <a:t> </a:t>
            </a:r>
            <a:r>
              <a:rPr lang="en-US" altLang="en-US" dirty="0" err="1"/>
              <a:t>permbajtjen</a:t>
            </a:r>
            <a:r>
              <a:rPr lang="en-US" altLang="en-US" dirty="0"/>
              <a:t> e </a:t>
            </a:r>
            <a:r>
              <a:rPr lang="en-US" altLang="en-US" dirty="0" err="1"/>
              <a:t>nje</a:t>
            </a:r>
            <a:r>
              <a:rPr lang="en-US" altLang="en-US" dirty="0"/>
              <a:t> HDD </a:t>
            </a:r>
            <a:r>
              <a:rPr lang="en-US" altLang="en-US" dirty="0" err="1"/>
              <a:t>te</a:t>
            </a:r>
            <a:r>
              <a:rPr lang="en-US" altLang="en-US" dirty="0"/>
              <a:t> </a:t>
            </a:r>
            <a:r>
              <a:rPr lang="en-US" altLang="en-US" dirty="0" err="1"/>
              <a:t>nje</a:t>
            </a:r>
            <a:r>
              <a:rPr lang="en-US" altLang="en-US" dirty="0"/>
              <a:t> </a:t>
            </a:r>
            <a:r>
              <a:rPr lang="en-US" altLang="en-US" dirty="0" err="1"/>
              <a:t>kompjuteri</a:t>
            </a:r>
            <a:r>
              <a:rPr lang="en-US" altLang="en-US" dirty="0"/>
              <a:t> ne  </a:t>
            </a:r>
            <a:r>
              <a:rPr lang="en-US" altLang="en-US" dirty="0" err="1"/>
              <a:t>nje</a:t>
            </a:r>
            <a:r>
              <a:rPr lang="en-US" altLang="en-US" dirty="0"/>
              <a:t> disk </a:t>
            </a:r>
            <a:r>
              <a:rPr lang="en-US" altLang="en-US" dirty="0" err="1"/>
              <a:t>ose</a:t>
            </a:r>
            <a:r>
              <a:rPr lang="en-US" altLang="en-US" dirty="0"/>
              <a:t> image file </a:t>
            </a:r>
            <a:r>
              <a:rPr lang="en-US" altLang="en-US" dirty="0" err="1"/>
              <a:t>tjeter</a:t>
            </a:r>
            <a:r>
              <a:rPr lang="en-US" altLang="en-US" dirty="0"/>
              <a:t> </a:t>
            </a:r>
          </a:p>
          <a:p>
            <a:pPr lvl="1"/>
            <a:r>
              <a:rPr lang="en-US" altLang="en-US" dirty="0" err="1"/>
              <a:t>Klonimi</a:t>
            </a:r>
            <a:r>
              <a:rPr lang="en-US" altLang="en-US" dirty="0"/>
              <a:t> I Disk-</a:t>
            </a:r>
            <a:r>
              <a:rPr lang="en-US" altLang="en-US" dirty="0" err="1"/>
              <a:t>ut</a:t>
            </a:r>
            <a:r>
              <a:rPr lang="en-US" altLang="en-US" dirty="0"/>
              <a:t>  </a:t>
            </a:r>
            <a:r>
              <a:rPr lang="en-US" altLang="en-US" dirty="0" err="1"/>
              <a:t>eshte</a:t>
            </a:r>
            <a:r>
              <a:rPr lang="en-US" altLang="en-US" dirty="0"/>
              <a:t> </a:t>
            </a:r>
            <a:r>
              <a:rPr lang="en-US" altLang="en-US" dirty="0" err="1"/>
              <a:t>nje</a:t>
            </a:r>
            <a:r>
              <a:rPr lang="en-US" altLang="en-US" dirty="0"/>
              <a:t> kopje </a:t>
            </a:r>
            <a:r>
              <a:rPr lang="en-US" altLang="en-US" dirty="0" err="1"/>
              <a:t>sektor</a:t>
            </a:r>
            <a:r>
              <a:rPr lang="en-US" altLang="en-US" dirty="0"/>
              <a:t> per </a:t>
            </a:r>
            <a:r>
              <a:rPr lang="en-US" altLang="en-US" dirty="0" err="1"/>
              <a:t>sektor</a:t>
            </a:r>
            <a:r>
              <a:rPr lang="en-US" altLang="en-US" dirty="0"/>
              <a:t> e </a:t>
            </a:r>
            <a:r>
              <a:rPr lang="en-US" altLang="en-US" dirty="0" err="1"/>
              <a:t>permbajtjes</a:t>
            </a:r>
            <a:r>
              <a:rPr lang="en-US" altLang="en-US" dirty="0"/>
              <a:t> se </a:t>
            </a:r>
            <a:r>
              <a:rPr lang="en-US" altLang="en-US" dirty="0" err="1"/>
              <a:t>diskut</a:t>
            </a:r>
            <a:r>
              <a:rPr lang="en-US" altLang="en-US" dirty="0"/>
              <a:t>. </a:t>
            </a:r>
          </a:p>
          <a:p>
            <a:pPr lvl="1"/>
            <a:r>
              <a:rPr lang="en-US" altLang="en-US" dirty="0" err="1"/>
              <a:t>Ju</a:t>
            </a:r>
            <a:r>
              <a:rPr lang="en-US" altLang="en-US" dirty="0"/>
              <a:t> </a:t>
            </a:r>
            <a:r>
              <a:rPr lang="en-US" altLang="en-US" dirty="0" err="1"/>
              <a:t>mundeson</a:t>
            </a:r>
            <a:r>
              <a:rPr lang="en-US" altLang="en-US" dirty="0"/>
              <a:t> </a:t>
            </a:r>
            <a:r>
              <a:rPr lang="en-US" altLang="en-US" dirty="0" err="1"/>
              <a:t>te</a:t>
            </a:r>
            <a:r>
              <a:rPr lang="en-US" altLang="en-US" dirty="0"/>
              <a:t> </a:t>
            </a:r>
            <a:r>
              <a:rPr lang="en-US" altLang="en-US" dirty="0" err="1"/>
              <a:t>kapni</a:t>
            </a:r>
            <a:r>
              <a:rPr lang="en-US" altLang="en-US" dirty="0"/>
              <a:t> </a:t>
            </a:r>
            <a:r>
              <a:rPr lang="en-US" altLang="en-US" dirty="0" err="1"/>
              <a:t>nje</a:t>
            </a:r>
            <a:r>
              <a:rPr lang="en-US" altLang="en-US" dirty="0"/>
              <a:t> </a:t>
            </a:r>
            <a:r>
              <a:rPr lang="en-US" altLang="en-US" dirty="0" err="1"/>
              <a:t>imazh</a:t>
            </a:r>
            <a:r>
              <a:rPr lang="en-US" altLang="en-US" dirty="0"/>
              <a:t> Windows </a:t>
            </a:r>
            <a:r>
              <a:rPr lang="en-US" altLang="en-US" dirty="0" err="1"/>
              <a:t>qe</a:t>
            </a:r>
            <a:r>
              <a:rPr lang="en-US" altLang="en-US" dirty="0"/>
              <a:t> </a:t>
            </a:r>
            <a:r>
              <a:rPr lang="en-US" altLang="en-US" dirty="0" err="1"/>
              <a:t>mund</a:t>
            </a:r>
            <a:r>
              <a:rPr lang="en-US" altLang="en-US" dirty="0"/>
              <a:t> </a:t>
            </a:r>
            <a:r>
              <a:rPr lang="en-US" altLang="en-US" dirty="0" err="1"/>
              <a:t>te</a:t>
            </a:r>
            <a:r>
              <a:rPr lang="en-US" altLang="en-US" dirty="0"/>
              <a:t> </a:t>
            </a:r>
            <a:r>
              <a:rPr lang="en-US" altLang="en-US" dirty="0" err="1"/>
              <a:t>riperdoret</a:t>
            </a:r>
            <a:endParaRPr lang="en-US" altLang="en-US" dirty="0"/>
          </a:p>
          <a:p>
            <a:pPr lvl="1"/>
            <a:r>
              <a:rPr lang="en-US" altLang="en-US" dirty="0"/>
              <a:t>Windows Server 2012 R2 </a:t>
            </a:r>
            <a:r>
              <a:rPr lang="en-US" altLang="en-US" dirty="0" err="1"/>
              <a:t>mund</a:t>
            </a:r>
            <a:r>
              <a:rPr lang="en-US" altLang="en-US" dirty="0"/>
              <a:t> </a:t>
            </a:r>
            <a:r>
              <a:rPr lang="en-US" altLang="en-US" dirty="0" err="1"/>
              <a:t>te</a:t>
            </a:r>
            <a:r>
              <a:rPr lang="en-US" altLang="en-US" dirty="0"/>
              <a:t> </a:t>
            </a:r>
            <a:r>
              <a:rPr lang="en-US" altLang="en-US" dirty="0" err="1"/>
              <a:t>instalohet</a:t>
            </a:r>
            <a:r>
              <a:rPr lang="en-US" altLang="en-US" dirty="0"/>
              <a:t> duke </a:t>
            </a:r>
            <a:r>
              <a:rPr lang="en-US" altLang="en-US" dirty="0" err="1"/>
              <a:t>perdorur</a:t>
            </a:r>
            <a:r>
              <a:rPr lang="en-US" altLang="en-US" dirty="0"/>
              <a:t> “disk cloning”</a:t>
            </a:r>
          </a:p>
          <a:p>
            <a:pPr lvl="1"/>
            <a:r>
              <a:rPr lang="en-US" altLang="en-US" dirty="0" err="1"/>
              <a:t>Krijon</a:t>
            </a:r>
            <a:r>
              <a:rPr lang="en-US" altLang="en-US" dirty="0"/>
              <a:t> </a:t>
            </a:r>
            <a:r>
              <a:rPr lang="en-US" altLang="en-US" dirty="0" err="1"/>
              <a:t>nje</a:t>
            </a:r>
            <a:r>
              <a:rPr lang="en-US" altLang="en-US" dirty="0"/>
              <a:t> kopje </a:t>
            </a:r>
            <a:r>
              <a:rPr lang="en-US" altLang="en-US" dirty="0" err="1"/>
              <a:t>egzakte</a:t>
            </a:r>
            <a:r>
              <a:rPr lang="en-US" altLang="en-US" dirty="0"/>
              <a:t> </a:t>
            </a:r>
            <a:r>
              <a:rPr lang="en-US" altLang="en-US" dirty="0" err="1"/>
              <a:t>te</a:t>
            </a:r>
            <a:r>
              <a:rPr lang="en-US" altLang="en-US" dirty="0"/>
              <a:t> </a:t>
            </a:r>
            <a:r>
              <a:rPr lang="en-US" altLang="en-US" dirty="0" err="1"/>
              <a:t>nje</a:t>
            </a:r>
            <a:r>
              <a:rPr lang="en-US" altLang="en-US" dirty="0"/>
              <a:t> </a:t>
            </a:r>
            <a:r>
              <a:rPr lang="en-US" altLang="en-US" dirty="0" err="1"/>
              <a:t>instalimi</a:t>
            </a:r>
            <a:r>
              <a:rPr lang="en-US" altLang="en-US" dirty="0"/>
              <a:t>  </a:t>
            </a:r>
            <a:r>
              <a:rPr lang="en-US" altLang="en-US" dirty="0" err="1"/>
              <a:t>te</a:t>
            </a:r>
            <a:r>
              <a:rPr lang="en-US" altLang="en-US" dirty="0"/>
              <a:t> </a:t>
            </a:r>
            <a:r>
              <a:rPr lang="en-US" altLang="en-US" dirty="0" err="1"/>
              <a:t>nje</a:t>
            </a:r>
            <a:r>
              <a:rPr lang="en-US" altLang="en-US" dirty="0"/>
              <a:t> SO </a:t>
            </a:r>
            <a:r>
              <a:rPr lang="en-US" altLang="en-US" dirty="0" err="1"/>
              <a:t>qe</a:t>
            </a:r>
            <a:r>
              <a:rPr lang="en-US" altLang="en-US" dirty="0"/>
              <a:t> </a:t>
            </a:r>
            <a:r>
              <a:rPr lang="en-US" altLang="en-US" dirty="0" err="1"/>
              <a:t>mund</a:t>
            </a:r>
            <a:r>
              <a:rPr lang="en-US" altLang="en-US" dirty="0"/>
              <a:t> </a:t>
            </a:r>
            <a:r>
              <a:rPr lang="en-US" altLang="en-US" dirty="0" err="1"/>
              <a:t>te</a:t>
            </a:r>
            <a:r>
              <a:rPr lang="en-US" altLang="en-US" dirty="0"/>
              <a:t> </a:t>
            </a:r>
            <a:r>
              <a:rPr lang="en-US" altLang="en-US" dirty="0" err="1"/>
              <a:t>jete</a:t>
            </a:r>
            <a:r>
              <a:rPr lang="en-US" altLang="en-US" dirty="0"/>
              <a:t> problem per </a:t>
            </a:r>
            <a:r>
              <a:rPr lang="en-US" altLang="en-US" dirty="0" err="1"/>
              <a:t>nje</a:t>
            </a:r>
            <a:r>
              <a:rPr lang="en-US" altLang="en-US" dirty="0"/>
              <a:t> PC </a:t>
            </a:r>
            <a:r>
              <a:rPr lang="en-US" altLang="en-US" dirty="0" err="1"/>
              <a:t>ose</a:t>
            </a:r>
            <a:r>
              <a:rPr lang="en-US" altLang="en-US" dirty="0"/>
              <a:t> </a:t>
            </a:r>
            <a:r>
              <a:rPr lang="en-US" altLang="en-US" dirty="0" err="1"/>
              <a:t>nje</a:t>
            </a:r>
            <a:r>
              <a:rPr lang="en-US" altLang="en-US" dirty="0"/>
              <a:t> </a:t>
            </a:r>
            <a:r>
              <a:rPr lang="en-US" altLang="en-US" dirty="0" err="1"/>
              <a:t>rrjet</a:t>
            </a:r>
            <a:r>
              <a:rPr lang="en-US" altLang="en-US" dirty="0"/>
              <a:t>. </a:t>
            </a:r>
          </a:p>
        </p:txBody>
      </p:sp>
      <p:sp>
        <p:nvSpPr>
          <p:cNvPr id="2" name="Title 1"/>
          <p:cNvSpPr>
            <a:spLocks noGrp="1"/>
          </p:cNvSpPr>
          <p:nvPr>
            <p:ph type="title"/>
          </p:nvPr>
        </p:nvSpPr>
        <p:spPr/>
        <p:txBody>
          <a:bodyPr/>
          <a:lstStyle/>
          <a:p>
            <a:r>
              <a:rPr lang="en-US" dirty="0" err="1"/>
              <a:t>Klonimi</a:t>
            </a:r>
            <a:r>
              <a:rPr lang="en-US" dirty="0"/>
              <a:t> I Disk-</a:t>
            </a:r>
            <a:r>
              <a:rPr lang="en-US" dirty="0" err="1"/>
              <a:t>ut</a:t>
            </a:r>
            <a:endParaRPr lang="en-US" dirty="0"/>
          </a:p>
        </p:txBody>
      </p:sp>
    </p:spTree>
    <p:custDataLst>
      <p:tags r:id="rId1"/>
    </p:custData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Content Placeholder 2"/>
          <p:cNvSpPr>
            <a:spLocks noGrp="1"/>
          </p:cNvSpPr>
          <p:nvPr>
            <p:ph type="body" sz="quarter" idx="10"/>
          </p:nvPr>
        </p:nvSpPr>
        <p:spPr>
          <a:xfrm>
            <a:off x="269239" y="1189177"/>
            <a:ext cx="11653523" cy="3108543"/>
          </a:xfrm>
        </p:spPr>
        <p:txBody>
          <a:bodyPr/>
          <a:lstStyle/>
          <a:p>
            <a:pPr lvl="1"/>
            <a:r>
              <a:rPr lang="en-US" altLang="en-US" dirty="0" err="1"/>
              <a:t>Nese</a:t>
            </a:r>
            <a:r>
              <a:rPr lang="en-US" altLang="en-US" dirty="0"/>
              <a:t> </a:t>
            </a:r>
            <a:r>
              <a:rPr lang="en-US" altLang="en-US" dirty="0" err="1"/>
              <a:t>nje</a:t>
            </a:r>
            <a:r>
              <a:rPr lang="en-US" altLang="en-US" dirty="0"/>
              <a:t> </a:t>
            </a:r>
            <a:r>
              <a:rPr lang="en-US" altLang="en-US" dirty="0" err="1"/>
              <a:t>instalim</a:t>
            </a:r>
            <a:r>
              <a:rPr lang="en-US" altLang="en-US" dirty="0"/>
              <a:t> Windows </a:t>
            </a:r>
            <a:r>
              <a:rPr lang="en-US" altLang="en-US" dirty="0" err="1"/>
              <a:t>klonohet</a:t>
            </a:r>
            <a:r>
              <a:rPr lang="en-US" altLang="en-US" dirty="0"/>
              <a:t>, </a:t>
            </a:r>
            <a:r>
              <a:rPr lang="en-US" altLang="en-US" dirty="0" err="1"/>
              <a:t>cdo</a:t>
            </a:r>
            <a:r>
              <a:rPr lang="en-US" altLang="en-US" dirty="0"/>
              <a:t> PC </a:t>
            </a:r>
            <a:r>
              <a:rPr lang="en-US" altLang="en-US" dirty="0" err="1"/>
              <a:t>ku</a:t>
            </a:r>
            <a:r>
              <a:rPr lang="en-US" altLang="en-US" dirty="0"/>
              <a:t> </a:t>
            </a:r>
            <a:r>
              <a:rPr lang="en-US" altLang="en-US" dirty="0" err="1"/>
              <a:t>behet</a:t>
            </a:r>
            <a:r>
              <a:rPr lang="en-US" altLang="en-US" dirty="0"/>
              <a:t> </a:t>
            </a:r>
            <a:r>
              <a:rPr lang="en-US" altLang="en-US" dirty="0" err="1"/>
              <a:t>instalim</a:t>
            </a:r>
            <a:r>
              <a:rPr lang="en-US" altLang="en-US" dirty="0"/>
              <a:t> </a:t>
            </a:r>
            <a:r>
              <a:rPr lang="en-US" altLang="en-US" dirty="0" err="1"/>
              <a:t>nepermjet</a:t>
            </a:r>
            <a:r>
              <a:rPr lang="en-US" altLang="en-US" dirty="0"/>
              <a:t> </a:t>
            </a:r>
            <a:r>
              <a:rPr lang="en-US" altLang="en-US" dirty="0" err="1"/>
              <a:t>diskut</a:t>
            </a:r>
            <a:r>
              <a:rPr lang="en-US" altLang="en-US" dirty="0"/>
              <a:t> </a:t>
            </a:r>
            <a:r>
              <a:rPr lang="en-US" altLang="en-US" dirty="0" err="1"/>
              <a:t>te</a:t>
            </a:r>
            <a:r>
              <a:rPr lang="en-US" altLang="en-US" dirty="0"/>
              <a:t> </a:t>
            </a:r>
            <a:r>
              <a:rPr lang="en-US" altLang="en-US" dirty="0" err="1"/>
              <a:t>klonuar</a:t>
            </a:r>
            <a:r>
              <a:rPr lang="en-US" altLang="en-US" dirty="0"/>
              <a:t> do </a:t>
            </a:r>
            <a:r>
              <a:rPr lang="en-US" altLang="en-US" dirty="0" err="1"/>
              <a:t>te</a:t>
            </a:r>
            <a:r>
              <a:rPr lang="en-US" altLang="en-US" dirty="0"/>
              <a:t> </a:t>
            </a:r>
            <a:r>
              <a:rPr lang="en-US" altLang="en-US" dirty="0" err="1"/>
              <a:t>kete</a:t>
            </a:r>
            <a:r>
              <a:rPr lang="en-US" altLang="en-US" dirty="0"/>
              <a:t> </a:t>
            </a:r>
            <a:r>
              <a:rPr lang="en-US" altLang="en-US" dirty="0" err="1"/>
              <a:t>te</a:t>
            </a:r>
            <a:r>
              <a:rPr lang="en-US" altLang="en-US" dirty="0"/>
              <a:t> </a:t>
            </a:r>
            <a:r>
              <a:rPr lang="en-US" altLang="en-US" dirty="0" err="1"/>
              <a:t>njejtat</a:t>
            </a:r>
            <a:r>
              <a:rPr lang="en-US" altLang="en-US" dirty="0"/>
              <a:t> </a:t>
            </a:r>
            <a:r>
              <a:rPr lang="en-US" altLang="en-US" dirty="0" err="1"/>
              <a:t>parametra</a:t>
            </a:r>
            <a:r>
              <a:rPr lang="en-US" altLang="en-US" dirty="0"/>
              <a:t>, duke </a:t>
            </a:r>
            <a:r>
              <a:rPr lang="en-US" altLang="en-US" dirty="0" err="1"/>
              <a:t>perfshire</a:t>
            </a:r>
            <a:r>
              <a:rPr lang="en-US" altLang="en-US" dirty="0"/>
              <a:t> </a:t>
            </a:r>
            <a:r>
              <a:rPr lang="en-US" altLang="en-US" dirty="0" err="1"/>
              <a:t>ketu</a:t>
            </a:r>
            <a:r>
              <a:rPr lang="en-US" altLang="en-US" dirty="0"/>
              <a:t> </a:t>
            </a:r>
            <a:r>
              <a:rPr lang="en-US" altLang="en-US" dirty="0" err="1"/>
              <a:t>te</a:t>
            </a:r>
            <a:r>
              <a:rPr lang="en-US" altLang="en-US" dirty="0"/>
              <a:t> </a:t>
            </a:r>
            <a:r>
              <a:rPr lang="en-US" altLang="en-US" dirty="0" err="1"/>
              <a:t>njejtin</a:t>
            </a:r>
            <a:r>
              <a:rPr lang="en-US" altLang="en-US" dirty="0"/>
              <a:t> </a:t>
            </a:r>
            <a:r>
              <a:rPr lang="en-US" altLang="en-US" dirty="0" err="1"/>
              <a:t>emer</a:t>
            </a:r>
            <a:r>
              <a:rPr lang="en-US" altLang="en-US" dirty="0"/>
              <a:t> PC </a:t>
            </a:r>
            <a:r>
              <a:rPr lang="en-US" altLang="en-US" dirty="0" err="1"/>
              <a:t>dhe</a:t>
            </a:r>
            <a:r>
              <a:rPr lang="en-US" altLang="en-US" dirty="0"/>
              <a:t> </a:t>
            </a:r>
            <a:r>
              <a:rPr lang="en-US" altLang="en-US" dirty="0" err="1"/>
              <a:t>identifikues</a:t>
            </a:r>
            <a:r>
              <a:rPr lang="en-US" altLang="en-US" dirty="0"/>
              <a:t> </a:t>
            </a:r>
            <a:r>
              <a:rPr lang="en-US" altLang="en-US" dirty="0" err="1"/>
              <a:t>siguries</a:t>
            </a:r>
            <a:r>
              <a:rPr lang="en-US" altLang="en-US" dirty="0"/>
              <a:t> (SID)</a:t>
            </a:r>
          </a:p>
          <a:p>
            <a:pPr lvl="1"/>
            <a:r>
              <a:rPr lang="en-US" altLang="en-US" dirty="0" err="1"/>
              <a:t>Qe</a:t>
            </a:r>
            <a:r>
              <a:rPr lang="en-US" altLang="en-US" dirty="0"/>
              <a:t> keto PC </a:t>
            </a:r>
            <a:r>
              <a:rPr lang="en-US" altLang="en-US" dirty="0" err="1"/>
              <a:t>te</a:t>
            </a:r>
            <a:r>
              <a:rPr lang="en-US" altLang="en-US" dirty="0"/>
              <a:t> </a:t>
            </a:r>
            <a:r>
              <a:rPr lang="en-US" altLang="en-US" dirty="0" err="1"/>
              <a:t>operojne</a:t>
            </a:r>
            <a:r>
              <a:rPr lang="en-US" altLang="en-US" dirty="0"/>
              <a:t> </a:t>
            </a:r>
            <a:r>
              <a:rPr lang="en-US" altLang="en-US" dirty="0" err="1"/>
              <a:t>ashtu</a:t>
            </a:r>
            <a:r>
              <a:rPr lang="en-US" altLang="en-US" dirty="0"/>
              <a:t> </a:t>
            </a:r>
            <a:r>
              <a:rPr lang="en-US" altLang="en-US" dirty="0" err="1"/>
              <a:t>si</a:t>
            </a:r>
            <a:r>
              <a:rPr lang="en-US" altLang="en-US" dirty="0"/>
              <a:t> </a:t>
            </a:r>
            <a:r>
              <a:rPr lang="en-US" altLang="en-US" dirty="0" err="1"/>
              <a:t>duhet</a:t>
            </a:r>
            <a:r>
              <a:rPr lang="en-US" altLang="en-US" dirty="0"/>
              <a:t> pa </a:t>
            </a:r>
            <a:r>
              <a:rPr lang="en-US" altLang="en-US" dirty="0" err="1"/>
              <a:t>pasur</a:t>
            </a:r>
            <a:r>
              <a:rPr lang="en-US" altLang="en-US" dirty="0"/>
              <a:t> </a:t>
            </a:r>
            <a:r>
              <a:rPr lang="en-US" altLang="en-US" dirty="0" err="1"/>
              <a:t>nje</a:t>
            </a:r>
            <a:r>
              <a:rPr lang="en-US" altLang="en-US" dirty="0"/>
              <a:t> </a:t>
            </a:r>
            <a:r>
              <a:rPr lang="en-US" altLang="en-US" dirty="0" err="1"/>
              <a:t>konflikt</a:t>
            </a:r>
            <a:r>
              <a:rPr lang="en-US" altLang="en-US" dirty="0"/>
              <a:t> ne </a:t>
            </a:r>
            <a:r>
              <a:rPr lang="en-US" altLang="en-US" dirty="0" err="1"/>
              <a:t>rrjet</a:t>
            </a:r>
            <a:r>
              <a:rPr lang="en-US" altLang="en-US" dirty="0"/>
              <a:t>, </a:t>
            </a:r>
            <a:r>
              <a:rPr lang="en-US" altLang="en-US" dirty="0" err="1"/>
              <a:t>parametrat</a:t>
            </a:r>
            <a:r>
              <a:rPr lang="en-US" altLang="en-US" dirty="0"/>
              <a:t> </a:t>
            </a:r>
            <a:r>
              <a:rPr lang="en-US" altLang="en-US" dirty="0" err="1"/>
              <a:t>duhet</a:t>
            </a:r>
            <a:r>
              <a:rPr lang="en-US" altLang="en-US" dirty="0"/>
              <a:t> </a:t>
            </a:r>
            <a:r>
              <a:rPr lang="en-US" altLang="en-US" dirty="0" err="1"/>
              <a:t>te</a:t>
            </a:r>
            <a:r>
              <a:rPr lang="en-US" altLang="en-US" dirty="0"/>
              <a:t> </a:t>
            </a:r>
            <a:r>
              <a:rPr lang="en-US" altLang="en-US" dirty="0" err="1"/>
              <a:t>jene</a:t>
            </a:r>
            <a:r>
              <a:rPr lang="en-US" altLang="en-US" dirty="0"/>
              <a:t> </a:t>
            </a:r>
            <a:r>
              <a:rPr lang="en-US" altLang="en-US" dirty="0" err="1"/>
              <a:t>unike</a:t>
            </a:r>
            <a:r>
              <a:rPr lang="en-US" altLang="en-US" dirty="0"/>
              <a:t>.</a:t>
            </a:r>
          </a:p>
          <a:p>
            <a:pPr lvl="1"/>
            <a:r>
              <a:rPr lang="en-US" altLang="en-US" dirty="0"/>
              <a:t>Per </a:t>
            </a:r>
            <a:r>
              <a:rPr lang="en-US" altLang="en-US" dirty="0" err="1"/>
              <a:t>te</a:t>
            </a:r>
            <a:r>
              <a:rPr lang="en-US" altLang="en-US" dirty="0"/>
              <a:t> </a:t>
            </a:r>
            <a:r>
              <a:rPr lang="en-US" altLang="en-US" dirty="0" err="1"/>
              <a:t>tejkaluar</a:t>
            </a:r>
            <a:r>
              <a:rPr lang="en-US" altLang="en-US" dirty="0"/>
              <a:t> </a:t>
            </a:r>
            <a:r>
              <a:rPr lang="en-US" altLang="en-US" dirty="0" err="1"/>
              <a:t>keto</a:t>
            </a:r>
            <a:r>
              <a:rPr lang="en-US" altLang="en-US" dirty="0"/>
              <a:t> </a:t>
            </a:r>
            <a:r>
              <a:rPr lang="en-US" altLang="en-US" dirty="0" err="1"/>
              <a:t>konflikte</a:t>
            </a:r>
            <a:r>
              <a:rPr lang="en-US" altLang="en-US" dirty="0"/>
              <a:t>, </a:t>
            </a:r>
            <a:r>
              <a:rPr lang="en-US" altLang="en-US" dirty="0" err="1"/>
              <a:t>na</a:t>
            </a:r>
            <a:r>
              <a:rPr lang="en-US" altLang="en-US" dirty="0"/>
              <a:t> </a:t>
            </a:r>
            <a:r>
              <a:rPr lang="en-US" altLang="en-US" dirty="0" err="1"/>
              <a:t>vjen</a:t>
            </a:r>
            <a:r>
              <a:rPr lang="en-US" altLang="en-US" dirty="0"/>
              <a:t> ne </a:t>
            </a:r>
            <a:r>
              <a:rPr lang="en-US" altLang="en-US" dirty="0" err="1"/>
              <a:t>ndihme</a:t>
            </a:r>
            <a:r>
              <a:rPr lang="en-US" altLang="en-US" dirty="0"/>
              <a:t> </a:t>
            </a:r>
            <a:r>
              <a:rPr lang="en-US" altLang="en-US" dirty="0" err="1"/>
              <a:t>komanda</a:t>
            </a:r>
            <a:r>
              <a:rPr lang="en-US" altLang="en-US" dirty="0"/>
              <a:t> </a:t>
            </a:r>
            <a:r>
              <a:rPr lang="en-US" altLang="en-US" dirty="0" err="1"/>
              <a:t>qe</a:t>
            </a:r>
            <a:r>
              <a:rPr lang="en-US" altLang="en-US" dirty="0"/>
              <a:t> e </a:t>
            </a:r>
            <a:r>
              <a:rPr lang="en-US" altLang="en-US" dirty="0" err="1"/>
              <a:t>pergatit</a:t>
            </a:r>
            <a:r>
              <a:rPr lang="en-US" altLang="en-US" dirty="0"/>
              <a:t> </a:t>
            </a:r>
            <a:r>
              <a:rPr lang="en-US" altLang="en-US" dirty="0" err="1"/>
              <a:t>sistemin</a:t>
            </a:r>
            <a:r>
              <a:rPr lang="en-US" altLang="en-US" dirty="0"/>
              <a:t> </a:t>
            </a:r>
            <a:r>
              <a:rPr lang="en-US" altLang="en-US" dirty="0" err="1"/>
              <a:t>sysprep</a:t>
            </a:r>
            <a:r>
              <a:rPr lang="en-US" altLang="en-US" dirty="0"/>
              <a:t>. </a:t>
            </a:r>
          </a:p>
          <a:p>
            <a:pPr lvl="1"/>
            <a:r>
              <a:rPr lang="en-US" altLang="en-US" dirty="0" err="1"/>
              <a:t>Te</a:t>
            </a:r>
            <a:r>
              <a:rPr lang="en-US" altLang="en-US" dirty="0"/>
              <a:t> </a:t>
            </a:r>
            <a:r>
              <a:rPr lang="en-US" altLang="en-US" dirty="0" err="1"/>
              <a:t>mirat</a:t>
            </a:r>
            <a:r>
              <a:rPr lang="en-US" altLang="en-US" dirty="0"/>
              <a:t> e </a:t>
            </a:r>
            <a:r>
              <a:rPr lang="en-US" altLang="en-US" dirty="0" err="1"/>
              <a:t>Sysprep</a:t>
            </a:r>
            <a:endParaRPr lang="en-US" altLang="en-US" dirty="0"/>
          </a:p>
          <a:p>
            <a:pPr lvl="2"/>
            <a:r>
              <a:rPr lang="en-US" altLang="en-US" dirty="0" err="1"/>
              <a:t>Heq</a:t>
            </a:r>
            <a:r>
              <a:rPr lang="en-US" altLang="en-US" dirty="0"/>
              <a:t> </a:t>
            </a:r>
            <a:r>
              <a:rPr lang="en-US" altLang="en-US" dirty="0" err="1"/>
              <a:t>te</a:t>
            </a:r>
            <a:r>
              <a:rPr lang="en-US" altLang="en-US" dirty="0"/>
              <a:t> </a:t>
            </a:r>
            <a:r>
              <a:rPr lang="en-US" altLang="en-US" dirty="0" err="1"/>
              <a:t>dhenat</a:t>
            </a:r>
            <a:r>
              <a:rPr lang="en-US" altLang="en-US" dirty="0"/>
              <a:t> </a:t>
            </a:r>
            <a:r>
              <a:rPr lang="en-US" altLang="en-US" dirty="0" err="1"/>
              <a:t>specifike</a:t>
            </a:r>
            <a:r>
              <a:rPr lang="en-US" altLang="en-US" dirty="0"/>
              <a:t> </a:t>
            </a:r>
            <a:r>
              <a:rPr lang="en-US" altLang="en-US" dirty="0" err="1"/>
              <a:t>te</a:t>
            </a:r>
            <a:r>
              <a:rPr lang="en-US" altLang="en-US" dirty="0"/>
              <a:t> </a:t>
            </a:r>
            <a:r>
              <a:rPr lang="en-US" altLang="en-US" dirty="0" err="1"/>
              <a:t>sistemit</a:t>
            </a:r>
            <a:r>
              <a:rPr lang="en-US" altLang="en-US" dirty="0"/>
              <a:t> </a:t>
            </a:r>
            <a:r>
              <a:rPr lang="en-US" altLang="en-US" dirty="0" err="1"/>
              <a:t>nga</a:t>
            </a:r>
            <a:r>
              <a:rPr lang="en-US" altLang="en-US" dirty="0"/>
              <a:t> Windows</a:t>
            </a:r>
          </a:p>
          <a:p>
            <a:pPr lvl="2"/>
            <a:r>
              <a:rPr lang="en-US" altLang="en-US" dirty="0" err="1"/>
              <a:t>Konfiguron</a:t>
            </a:r>
            <a:r>
              <a:rPr lang="en-US" altLang="en-US" dirty="0"/>
              <a:t> Windows-in </a:t>
            </a:r>
            <a:r>
              <a:rPr lang="en-US" altLang="en-US" dirty="0" err="1"/>
              <a:t>te</a:t>
            </a:r>
            <a:r>
              <a:rPr lang="en-US" altLang="en-US" dirty="0"/>
              <a:t> boot-et ne “Audit mode”</a:t>
            </a:r>
          </a:p>
          <a:p>
            <a:pPr lvl="2"/>
            <a:r>
              <a:rPr lang="en-US" altLang="en-US" dirty="0" err="1"/>
              <a:t>Konfiguron</a:t>
            </a:r>
            <a:r>
              <a:rPr lang="en-US" altLang="en-US" dirty="0"/>
              <a:t> Windows-in ne </a:t>
            </a:r>
            <a:r>
              <a:rPr lang="en-US" altLang="en-US" dirty="0" err="1"/>
              <a:t>gjendjen</a:t>
            </a:r>
            <a:r>
              <a:rPr lang="en-US" altLang="en-US" dirty="0"/>
              <a:t> </a:t>
            </a:r>
            <a:r>
              <a:rPr lang="en-US" altLang="en-US" dirty="0" err="1"/>
              <a:t>fillestare</a:t>
            </a:r>
            <a:r>
              <a:rPr lang="en-US" altLang="en-US" dirty="0"/>
              <a:t> Windows Welcome</a:t>
            </a:r>
          </a:p>
          <a:p>
            <a:pPr lvl="2"/>
            <a:r>
              <a:rPr lang="en-US" altLang="en-US" dirty="0" err="1"/>
              <a:t>Reseton</a:t>
            </a:r>
            <a:r>
              <a:rPr lang="en-US" altLang="en-US" dirty="0"/>
              <a:t> </a:t>
            </a:r>
            <a:r>
              <a:rPr lang="en-US" altLang="en-US" dirty="0" err="1"/>
              <a:t>Produktin</a:t>
            </a:r>
            <a:r>
              <a:rPr lang="en-US" altLang="en-US" dirty="0"/>
              <a:t> e </a:t>
            </a:r>
            <a:r>
              <a:rPr lang="en-US" altLang="en-US" dirty="0" err="1"/>
              <a:t>Aktivizimit</a:t>
            </a:r>
            <a:r>
              <a:rPr lang="en-US" altLang="en-US" dirty="0"/>
              <a:t> Windows</a:t>
            </a:r>
          </a:p>
        </p:txBody>
      </p:sp>
      <p:sp>
        <p:nvSpPr>
          <p:cNvPr id="2" name="Title 1"/>
          <p:cNvSpPr>
            <a:spLocks noGrp="1"/>
          </p:cNvSpPr>
          <p:nvPr>
            <p:ph type="title"/>
          </p:nvPr>
        </p:nvSpPr>
        <p:spPr/>
        <p:txBody>
          <a:bodyPr/>
          <a:lstStyle/>
          <a:p>
            <a:r>
              <a:rPr lang="en-US"/>
              <a:t>Sysprep</a:t>
            </a:r>
          </a:p>
        </p:txBody>
      </p:sp>
    </p:spTree>
    <p:custDataLst>
      <p:tags r:id="rId1"/>
    </p:custData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Image Manager</a:t>
            </a:r>
          </a:p>
        </p:txBody>
      </p:sp>
      <p:pic>
        <p:nvPicPr>
          <p:cNvPr id="44036" name="Picture 2" descr="E:\Desktop\BoxTwelve\Wiley\98-365 Server Administration Fundamentals\Pictures\F0105.jpg"/>
          <p:cNvPicPr>
            <a:picLocks noChangeAspect="1" noChangeArrowheads="1"/>
          </p:cNvPicPr>
          <p:nvPr/>
        </p:nvPicPr>
        <p:blipFill>
          <a:blip r:embed="rId3">
            <a:extLst>
              <a:ext uri="{28A0092B-C50C-407E-A947-70E740481C1C}">
                <a14:useLocalDpi xmlns:a14="http://schemas.microsoft.com/office/drawing/2010/main" val="0"/>
              </a:ext>
            </a:extLst>
          </a:blip>
          <a:srcRect l="-2" r="2058" b="23245"/>
          <a:stretch>
            <a:fillRect/>
          </a:stretch>
        </p:blipFill>
        <p:spPr bwMode="auto">
          <a:xfrm>
            <a:off x="1966913" y="1476375"/>
            <a:ext cx="81676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12192000" cy="1470025"/>
          </a:xfrm>
          <a:solidFill>
            <a:schemeClr val="accent2">
              <a:lumMod val="75000"/>
            </a:schemeClr>
          </a:solidFill>
        </p:spPr>
        <p:txBody>
          <a:bodyPr/>
          <a:lstStyle/>
          <a:p>
            <a:pPr algn="r" defTabSz="914367" eaLnBrk="1" fontAlgn="auto" hangingPunct="1">
              <a:spcAft>
                <a:spcPts val="0"/>
              </a:spcAft>
              <a:defRPr/>
            </a:pPr>
            <a:r>
              <a:rPr lang="en-US" sz="3150" dirty="0" err="1"/>
              <a:t>Pamje</a:t>
            </a:r>
            <a:r>
              <a:rPr lang="en-US" sz="3150" dirty="0"/>
              <a:t> e </a:t>
            </a:r>
            <a:r>
              <a:rPr lang="en-US" sz="3150" dirty="0" err="1"/>
              <a:t>Pergjithsme</a:t>
            </a:r>
            <a:r>
              <a:rPr lang="en-US" sz="3150" dirty="0"/>
              <a:t> e </a:t>
            </a:r>
            <a:r>
              <a:rPr lang="en-US" sz="3150" dirty="0" err="1"/>
              <a:t>Serverit</a:t>
            </a:r>
            <a:endParaRPr sz="3150" dirty="0"/>
          </a:p>
        </p:txBody>
      </p:sp>
      <p:sp>
        <p:nvSpPr>
          <p:cNvPr id="5123" name="Subtitle 2"/>
          <p:cNvSpPr>
            <a:spLocks noGrp="1"/>
          </p:cNvSpPr>
          <p:nvPr>
            <p:ph type="subTitle" idx="1"/>
          </p:nvPr>
        </p:nvSpPr>
        <p:spPr>
          <a:xfrm>
            <a:off x="3657600" y="3200400"/>
            <a:ext cx="8534400" cy="476250"/>
          </a:xfrm>
        </p:spPr>
        <p:txBody>
          <a:bodyPr/>
          <a:lstStyle/>
          <a:p>
            <a:pPr algn="r" defTabSz="685845" fontAlgn="auto">
              <a:spcAft>
                <a:spcPts val="0"/>
              </a:spcAft>
              <a:defRPr/>
            </a:pPr>
            <a:r>
              <a:rPr sz="2100" dirty="0" err="1"/>
              <a:t>Leksioni</a:t>
            </a:r>
            <a:r>
              <a:rPr sz="2100" dirty="0"/>
              <a:t> 1</a:t>
            </a:r>
          </a:p>
        </p:txBody>
      </p:sp>
      <p:pic>
        <p:nvPicPr>
          <p:cNvPr id="512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562600"/>
            <a:ext cx="2857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Content Placeholder 2"/>
          <p:cNvSpPr>
            <a:spLocks noGrp="1"/>
          </p:cNvSpPr>
          <p:nvPr>
            <p:ph type="body" sz="quarter" idx="10"/>
          </p:nvPr>
        </p:nvSpPr>
        <p:spPr>
          <a:xfrm>
            <a:off x="269239" y="1189177"/>
            <a:ext cx="11653523" cy="3385542"/>
          </a:xfrm>
        </p:spPr>
        <p:txBody>
          <a:bodyPr/>
          <a:lstStyle/>
          <a:p>
            <a:pPr lvl="1"/>
            <a:r>
              <a:rPr lang="en-US" altLang="en-US" dirty="0" err="1"/>
              <a:t>Shperndarja</a:t>
            </a:r>
            <a:r>
              <a:rPr lang="en-US" altLang="en-US" dirty="0"/>
              <a:t> e </a:t>
            </a:r>
            <a:r>
              <a:rPr lang="en-US" altLang="en-US" dirty="0" err="1"/>
              <a:t>sherbimeve</a:t>
            </a:r>
            <a:r>
              <a:rPr lang="en-US" altLang="en-US" dirty="0"/>
              <a:t> Windows  (WDS) </a:t>
            </a:r>
            <a:r>
              <a:rPr lang="en-US" altLang="en-US" dirty="0" err="1"/>
              <a:t>eshte</a:t>
            </a:r>
            <a:r>
              <a:rPr lang="en-US" altLang="en-US" dirty="0"/>
              <a:t> </a:t>
            </a:r>
            <a:r>
              <a:rPr lang="en-US" altLang="en-US" dirty="0" err="1"/>
              <a:t>nje</a:t>
            </a:r>
            <a:r>
              <a:rPr lang="en-US" altLang="en-US" dirty="0"/>
              <a:t> </a:t>
            </a:r>
            <a:r>
              <a:rPr lang="en-US" altLang="en-US" dirty="0" err="1"/>
              <a:t>teknologji</a:t>
            </a:r>
            <a:r>
              <a:rPr lang="en-US" altLang="en-US" dirty="0"/>
              <a:t> Microsoft per </a:t>
            </a:r>
            <a:r>
              <a:rPr lang="en-US" altLang="en-US" dirty="0" err="1"/>
              <a:t>instalimin</a:t>
            </a:r>
            <a:r>
              <a:rPr lang="en-US" altLang="en-US" dirty="0"/>
              <a:t> e </a:t>
            </a:r>
            <a:r>
              <a:rPr lang="en-US" altLang="en-US" dirty="0" err="1"/>
              <a:t>bazuar</a:t>
            </a:r>
            <a:r>
              <a:rPr lang="en-US" altLang="en-US" dirty="0"/>
              <a:t> ne </a:t>
            </a:r>
            <a:r>
              <a:rPr lang="en-US" altLang="en-US" dirty="0" err="1"/>
              <a:t>rrjet</a:t>
            </a:r>
            <a:r>
              <a:rPr lang="en-US" altLang="en-US" dirty="0"/>
              <a:t> per SO Windows </a:t>
            </a:r>
          </a:p>
          <a:p>
            <a:pPr lvl="1"/>
            <a:r>
              <a:rPr lang="en-US" altLang="en-US" dirty="0"/>
              <a:t>WDS </a:t>
            </a:r>
            <a:r>
              <a:rPr lang="en-US" altLang="en-US" dirty="0" err="1"/>
              <a:t>eshte</a:t>
            </a:r>
            <a:r>
              <a:rPr lang="en-US" altLang="en-US" dirty="0"/>
              <a:t> </a:t>
            </a:r>
            <a:r>
              <a:rPr lang="en-US" altLang="en-US" dirty="0" err="1"/>
              <a:t>versioni</a:t>
            </a:r>
            <a:r>
              <a:rPr lang="en-US" altLang="en-US" dirty="0"/>
              <a:t> I </a:t>
            </a:r>
            <a:r>
              <a:rPr lang="en-US" altLang="en-US" dirty="0" err="1"/>
              <a:t>perditesuar</a:t>
            </a:r>
            <a:r>
              <a:rPr lang="en-US" altLang="en-US" dirty="0"/>
              <a:t> </a:t>
            </a:r>
            <a:r>
              <a:rPr lang="en-US" altLang="en-US" dirty="0" err="1"/>
              <a:t>dhe</a:t>
            </a:r>
            <a:r>
              <a:rPr lang="en-US" altLang="en-US" dirty="0"/>
              <a:t> I </a:t>
            </a:r>
            <a:r>
              <a:rPr lang="en-US" altLang="en-US" dirty="0" err="1"/>
              <a:t>ridizenjuar</a:t>
            </a:r>
            <a:r>
              <a:rPr lang="en-US" altLang="en-US" dirty="0"/>
              <a:t> e </a:t>
            </a:r>
            <a:r>
              <a:rPr lang="en-US" altLang="en-US" dirty="0" err="1"/>
              <a:t>Sherbimeve</a:t>
            </a:r>
            <a:r>
              <a:rPr lang="en-US" altLang="en-US" dirty="0"/>
              <a:t> </a:t>
            </a:r>
            <a:r>
              <a:rPr lang="en-US" altLang="en-US" dirty="0" err="1"/>
              <a:t>te</a:t>
            </a:r>
            <a:r>
              <a:rPr lang="en-US" altLang="en-US" dirty="0"/>
              <a:t> </a:t>
            </a:r>
            <a:r>
              <a:rPr lang="en-US" altLang="en-US" dirty="0" err="1"/>
              <a:t>Instalimit</a:t>
            </a:r>
            <a:r>
              <a:rPr lang="en-US" altLang="en-US" dirty="0"/>
              <a:t> ne </a:t>
            </a:r>
            <a:r>
              <a:rPr lang="en-US" altLang="en-US" dirty="0" err="1"/>
              <a:t>largesi</a:t>
            </a:r>
            <a:r>
              <a:rPr lang="en-US" altLang="en-US" dirty="0"/>
              <a:t> (RIS)</a:t>
            </a:r>
          </a:p>
          <a:p>
            <a:pPr lvl="1"/>
            <a:r>
              <a:rPr lang="en-US" altLang="en-US" dirty="0" err="1"/>
              <a:t>Shperndarja</a:t>
            </a:r>
            <a:r>
              <a:rPr lang="en-US" altLang="en-US" dirty="0"/>
              <a:t> e Windows-it </a:t>
            </a:r>
            <a:r>
              <a:rPr lang="en-US" altLang="en-US" dirty="0" err="1"/>
              <a:t>mund</a:t>
            </a:r>
            <a:r>
              <a:rPr lang="en-US" altLang="en-US" dirty="0"/>
              <a:t> </a:t>
            </a:r>
            <a:r>
              <a:rPr lang="en-US" altLang="en-US" dirty="0" err="1"/>
              <a:t>te</a:t>
            </a:r>
            <a:r>
              <a:rPr lang="en-US" altLang="en-US" dirty="0"/>
              <a:t> </a:t>
            </a:r>
            <a:r>
              <a:rPr lang="en-US" altLang="en-US" dirty="0" err="1"/>
              <a:t>jete</a:t>
            </a:r>
            <a:r>
              <a:rPr lang="en-US" altLang="en-US" dirty="0"/>
              <a:t> </a:t>
            </a:r>
            <a:r>
              <a:rPr lang="en-US" altLang="en-US" dirty="0" err="1"/>
              <a:t>plotesisht</a:t>
            </a:r>
            <a:r>
              <a:rPr lang="en-US" altLang="en-US" dirty="0"/>
              <a:t> e </a:t>
            </a:r>
            <a:r>
              <a:rPr lang="en-US" altLang="en-US" dirty="0" err="1"/>
              <a:t>automatizuar</a:t>
            </a:r>
            <a:r>
              <a:rPr lang="en-US" altLang="en-US" dirty="0"/>
              <a:t> </a:t>
            </a:r>
            <a:r>
              <a:rPr lang="en-US" altLang="en-US" dirty="0" err="1"/>
              <a:t>dhe</a:t>
            </a:r>
            <a:r>
              <a:rPr lang="en-US" altLang="en-US" dirty="0"/>
              <a:t> e </a:t>
            </a:r>
            <a:r>
              <a:rPr lang="en-US" altLang="en-US" dirty="0" err="1"/>
              <a:t>pershtatur</a:t>
            </a:r>
            <a:r>
              <a:rPr lang="en-US" altLang="en-US" dirty="0"/>
              <a:t> </a:t>
            </a:r>
          </a:p>
          <a:p>
            <a:pPr lvl="1"/>
            <a:r>
              <a:rPr lang="en-US" altLang="en-US" dirty="0" err="1"/>
              <a:t>Benefite</a:t>
            </a:r>
            <a:endParaRPr lang="en-US" altLang="en-US" dirty="0"/>
          </a:p>
          <a:p>
            <a:pPr lvl="2"/>
            <a:r>
              <a:rPr lang="en-US" altLang="en-US" dirty="0" err="1"/>
              <a:t>Lejon</a:t>
            </a:r>
            <a:r>
              <a:rPr lang="en-US" altLang="en-US" dirty="0"/>
              <a:t> </a:t>
            </a:r>
            <a:r>
              <a:rPr lang="en-US" altLang="en-US" dirty="0" err="1"/>
              <a:t>instalimin</a:t>
            </a:r>
            <a:r>
              <a:rPr lang="en-US" altLang="en-US" dirty="0"/>
              <a:t> e </a:t>
            </a:r>
            <a:r>
              <a:rPr lang="en-US" altLang="en-US" dirty="0" err="1"/>
              <a:t>bazuar</a:t>
            </a:r>
            <a:r>
              <a:rPr lang="en-US" altLang="en-US" dirty="0"/>
              <a:t> ne </a:t>
            </a:r>
            <a:r>
              <a:rPr lang="en-US" altLang="en-US" dirty="0" err="1"/>
              <a:t>rrjet</a:t>
            </a:r>
            <a:r>
              <a:rPr lang="en-US" altLang="en-US" dirty="0"/>
              <a:t> </a:t>
            </a:r>
            <a:r>
              <a:rPr lang="en-US" altLang="en-US" dirty="0" err="1"/>
              <a:t>te</a:t>
            </a:r>
            <a:r>
              <a:rPr lang="en-US" altLang="en-US" dirty="0"/>
              <a:t> </a:t>
            </a:r>
            <a:r>
              <a:rPr lang="en-US" altLang="en-US" dirty="0" err="1"/>
              <a:t>nje</a:t>
            </a:r>
            <a:r>
              <a:rPr lang="en-US" altLang="en-US" dirty="0"/>
              <a:t> </a:t>
            </a:r>
            <a:r>
              <a:rPr lang="en-US" altLang="en-US" dirty="0" err="1"/>
              <a:t>sistemi</a:t>
            </a:r>
            <a:r>
              <a:rPr lang="en-US" altLang="en-US" dirty="0"/>
              <a:t> </a:t>
            </a:r>
            <a:r>
              <a:rPr lang="en-US" altLang="en-US" dirty="0" err="1"/>
              <a:t>operimi</a:t>
            </a:r>
            <a:r>
              <a:rPr lang="en-US" altLang="en-US" dirty="0"/>
              <a:t> Windows</a:t>
            </a:r>
          </a:p>
          <a:p>
            <a:pPr lvl="2"/>
            <a:r>
              <a:rPr lang="en-US" altLang="en-US" dirty="0" err="1"/>
              <a:t>Shperndan</a:t>
            </a:r>
            <a:r>
              <a:rPr lang="en-US" altLang="en-US" dirty="0"/>
              <a:t> </a:t>
            </a:r>
            <a:r>
              <a:rPr lang="en-US" altLang="en-US" dirty="0" err="1"/>
              <a:t>imazhet</a:t>
            </a:r>
            <a:r>
              <a:rPr lang="en-US" altLang="en-US" dirty="0"/>
              <a:t> Windows ne </a:t>
            </a:r>
            <a:r>
              <a:rPr lang="en-US" altLang="en-US" dirty="0" err="1"/>
              <a:t>kompjutera</a:t>
            </a:r>
            <a:r>
              <a:rPr lang="en-US" altLang="en-US" dirty="0"/>
              <a:t> pa SO</a:t>
            </a:r>
          </a:p>
          <a:p>
            <a:pPr lvl="2"/>
            <a:r>
              <a:rPr lang="en-US" altLang="en-US" dirty="0" err="1"/>
              <a:t>Perdor</a:t>
            </a:r>
            <a:r>
              <a:rPr lang="en-US" altLang="en-US" dirty="0"/>
              <a:t> </a:t>
            </a:r>
            <a:r>
              <a:rPr lang="en-US" altLang="en-US" dirty="0" err="1"/>
              <a:t>teknologjite</a:t>
            </a:r>
            <a:r>
              <a:rPr lang="en-US" altLang="en-US" dirty="0"/>
              <a:t> </a:t>
            </a:r>
            <a:r>
              <a:rPr lang="en-US" altLang="en-US" dirty="0" err="1"/>
              <a:t>standarte</a:t>
            </a:r>
            <a:r>
              <a:rPr lang="en-US" altLang="en-US" dirty="0"/>
              <a:t> Windows duke </a:t>
            </a:r>
            <a:r>
              <a:rPr lang="en-US" altLang="en-US" dirty="0" err="1"/>
              <a:t>perfshire</a:t>
            </a:r>
            <a:r>
              <a:rPr lang="en-US" altLang="en-US" dirty="0"/>
              <a:t> </a:t>
            </a:r>
            <a:r>
              <a:rPr lang="en-US" altLang="en-US" dirty="0" err="1"/>
              <a:t>ketu</a:t>
            </a:r>
            <a:r>
              <a:rPr lang="en-US" altLang="en-US" dirty="0"/>
              <a:t> </a:t>
            </a:r>
            <a:r>
              <a:rPr lang="en-US" altLang="en-US" dirty="0" err="1"/>
              <a:t>skedaret</a:t>
            </a:r>
            <a:r>
              <a:rPr lang="en-US" altLang="en-US" dirty="0"/>
              <a:t> Windows PE, .</a:t>
            </a:r>
            <a:r>
              <a:rPr lang="en-US" altLang="en-US" dirty="0" err="1"/>
              <a:t>wim</a:t>
            </a:r>
            <a:r>
              <a:rPr lang="en-US" altLang="en-US" dirty="0"/>
              <a:t> </a:t>
            </a:r>
            <a:r>
              <a:rPr lang="en-US" altLang="en-US" dirty="0" err="1"/>
              <a:t>dhe</a:t>
            </a:r>
            <a:r>
              <a:rPr lang="en-US" altLang="en-US" dirty="0"/>
              <a:t> setup-I image-based </a:t>
            </a:r>
          </a:p>
          <a:p>
            <a:pPr lvl="2"/>
            <a:r>
              <a:rPr lang="en-US" altLang="en-US" dirty="0" err="1"/>
              <a:t>Krijon</a:t>
            </a:r>
            <a:r>
              <a:rPr lang="en-US" altLang="en-US" dirty="0"/>
              <a:t> </a:t>
            </a:r>
            <a:r>
              <a:rPr lang="en-US" altLang="en-US" dirty="0" err="1"/>
              <a:t>imazhe</a:t>
            </a:r>
            <a:r>
              <a:rPr lang="en-US" altLang="en-US" dirty="0"/>
              <a:t> duke </a:t>
            </a:r>
            <a:r>
              <a:rPr lang="en-US" altLang="en-US" dirty="0" err="1"/>
              <a:t>perdorur</a:t>
            </a:r>
            <a:r>
              <a:rPr lang="en-US" altLang="en-US" dirty="0"/>
              <a:t> </a:t>
            </a:r>
            <a:r>
              <a:rPr lang="en-US" altLang="en-US" dirty="0" err="1"/>
              <a:t>nje</a:t>
            </a:r>
            <a:r>
              <a:rPr lang="en-US" altLang="en-US" dirty="0"/>
              <a:t> </a:t>
            </a:r>
            <a:r>
              <a:rPr lang="en-US" altLang="en-US" dirty="0" err="1"/>
              <a:t>kompjuter</a:t>
            </a:r>
            <a:r>
              <a:rPr lang="en-US" altLang="en-US" dirty="0"/>
              <a:t> reference </a:t>
            </a:r>
            <a:r>
              <a:rPr lang="en-US" altLang="en-US" dirty="0" err="1"/>
              <a:t>nepermjet</a:t>
            </a:r>
            <a:r>
              <a:rPr lang="en-US" altLang="en-US" dirty="0"/>
              <a:t>  the Image Capture Wizard</a:t>
            </a:r>
          </a:p>
        </p:txBody>
      </p:sp>
      <p:sp>
        <p:nvSpPr>
          <p:cNvPr id="2" name="Title 1"/>
          <p:cNvSpPr>
            <a:spLocks noGrp="1"/>
          </p:cNvSpPr>
          <p:nvPr>
            <p:ph type="title"/>
          </p:nvPr>
        </p:nvSpPr>
        <p:spPr/>
        <p:txBody>
          <a:bodyPr/>
          <a:lstStyle/>
          <a:p>
            <a:r>
              <a:rPr lang="en-US" dirty="0" err="1"/>
              <a:t>Shperndarja</a:t>
            </a:r>
            <a:r>
              <a:rPr lang="en-US" dirty="0"/>
              <a:t> e </a:t>
            </a:r>
            <a:r>
              <a:rPr lang="en-US" dirty="0" err="1"/>
              <a:t>Sherbimeve</a:t>
            </a:r>
            <a:r>
              <a:rPr lang="en-US" dirty="0"/>
              <a:t> Windows </a:t>
            </a:r>
          </a:p>
        </p:txBody>
      </p:sp>
    </p:spTree>
    <p:custDataLst>
      <p:tags r:id="rId1"/>
    </p:custData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Content Placeholder 2"/>
          <p:cNvSpPr>
            <a:spLocks noGrp="1"/>
          </p:cNvSpPr>
          <p:nvPr>
            <p:ph type="body" sz="quarter" idx="10"/>
          </p:nvPr>
        </p:nvSpPr>
        <p:spPr>
          <a:xfrm>
            <a:off x="269239" y="1189177"/>
            <a:ext cx="11653523" cy="1415772"/>
          </a:xfrm>
        </p:spPr>
        <p:txBody>
          <a:bodyPr/>
          <a:lstStyle/>
          <a:p>
            <a:pPr lvl="1"/>
            <a:r>
              <a:rPr lang="en-US" altLang="en-US" dirty="0" err="1"/>
              <a:t>Skedaret</a:t>
            </a:r>
            <a:r>
              <a:rPr lang="en-US" altLang="en-US" dirty="0"/>
              <a:t> e </a:t>
            </a:r>
            <a:r>
              <a:rPr lang="en-US" altLang="en-US" dirty="0" err="1"/>
              <a:t>instalimit</a:t>
            </a:r>
            <a:r>
              <a:rPr lang="en-US" altLang="en-US" dirty="0"/>
              <a:t> Windows </a:t>
            </a:r>
            <a:r>
              <a:rPr lang="en-US" altLang="en-US" dirty="0" err="1"/>
              <a:t>mund</a:t>
            </a:r>
            <a:r>
              <a:rPr lang="en-US" altLang="en-US" dirty="0"/>
              <a:t> </a:t>
            </a:r>
            <a:r>
              <a:rPr lang="en-US" altLang="en-US" dirty="0" err="1"/>
              <a:t>te</a:t>
            </a:r>
            <a:r>
              <a:rPr lang="en-US" altLang="en-US" dirty="0"/>
              <a:t> </a:t>
            </a:r>
            <a:r>
              <a:rPr lang="en-US" altLang="en-US" dirty="0" err="1"/>
              <a:t>shperndahen</a:t>
            </a:r>
            <a:r>
              <a:rPr lang="en-US" altLang="en-US" dirty="0"/>
              <a:t> ne </a:t>
            </a:r>
            <a:r>
              <a:rPr lang="en-US" altLang="en-US" dirty="0" err="1"/>
              <a:t>nje</a:t>
            </a:r>
            <a:r>
              <a:rPr lang="en-US" altLang="en-US" dirty="0"/>
              <a:t> </a:t>
            </a:r>
            <a:r>
              <a:rPr lang="en-US" altLang="en-US" dirty="0" err="1"/>
              <a:t>skedar</a:t>
            </a:r>
            <a:r>
              <a:rPr lang="en-US" altLang="en-US" dirty="0"/>
              <a:t> a Windows Imaging Format (WIM) </a:t>
            </a:r>
          </a:p>
          <a:p>
            <a:pPr lvl="1"/>
            <a:r>
              <a:rPr lang="en-US" altLang="en-US" dirty="0"/>
              <a:t>WIM </a:t>
            </a:r>
            <a:r>
              <a:rPr lang="en-US" altLang="en-US" dirty="0" err="1"/>
              <a:t>eshte</a:t>
            </a:r>
            <a:r>
              <a:rPr lang="en-US" altLang="en-US" dirty="0"/>
              <a:t> </a:t>
            </a:r>
            <a:r>
              <a:rPr lang="en-US" altLang="en-US" dirty="0" err="1"/>
              <a:t>formati</a:t>
            </a:r>
            <a:r>
              <a:rPr lang="en-US" altLang="en-US" dirty="0"/>
              <a:t> I </a:t>
            </a:r>
            <a:r>
              <a:rPr lang="en-US" altLang="en-US" dirty="0" err="1"/>
              <a:t>skedarit</a:t>
            </a:r>
            <a:r>
              <a:rPr lang="en-US" altLang="en-US" dirty="0"/>
              <a:t> I </a:t>
            </a:r>
            <a:r>
              <a:rPr lang="en-US" altLang="en-US" dirty="0" err="1"/>
              <a:t>perdorur</a:t>
            </a:r>
            <a:r>
              <a:rPr lang="en-US" altLang="en-US" dirty="0"/>
              <a:t> per </a:t>
            </a:r>
            <a:r>
              <a:rPr lang="en-US" altLang="en-US" dirty="0" err="1"/>
              <a:t>instalime</a:t>
            </a:r>
            <a:r>
              <a:rPr lang="en-US" altLang="en-US" dirty="0"/>
              <a:t> </a:t>
            </a:r>
            <a:r>
              <a:rPr lang="en-US" altLang="en-US" dirty="0" err="1"/>
              <a:t>te</a:t>
            </a:r>
            <a:r>
              <a:rPr lang="en-US" altLang="en-US" dirty="0"/>
              <a:t> </a:t>
            </a:r>
            <a:r>
              <a:rPr lang="en-US" altLang="en-US" dirty="0" err="1"/>
              <a:t>shpejta</a:t>
            </a:r>
            <a:r>
              <a:rPr lang="en-US" altLang="en-US" dirty="0"/>
              <a:t> </a:t>
            </a:r>
            <a:r>
              <a:rPr lang="en-US" altLang="en-US" dirty="0" err="1"/>
              <a:t>ose</a:t>
            </a:r>
            <a:r>
              <a:rPr lang="en-US" altLang="en-US" dirty="0"/>
              <a:t> </a:t>
            </a:r>
            <a:r>
              <a:rPr lang="en-US" altLang="en-US" dirty="0" err="1"/>
              <a:t>kompjutera</a:t>
            </a:r>
            <a:r>
              <a:rPr lang="en-US" altLang="en-US" dirty="0"/>
              <a:t> </a:t>
            </a:r>
            <a:r>
              <a:rPr lang="en-US" altLang="en-US" dirty="0" err="1"/>
              <a:t>te</a:t>
            </a:r>
            <a:r>
              <a:rPr lang="en-US" altLang="en-US" dirty="0"/>
              <a:t> </a:t>
            </a:r>
            <a:r>
              <a:rPr lang="en-US" altLang="en-US" dirty="0" err="1"/>
              <a:t>rinj</a:t>
            </a:r>
            <a:r>
              <a:rPr lang="en-US" altLang="en-US" dirty="0"/>
              <a:t> </a:t>
            </a:r>
          </a:p>
          <a:p>
            <a:pPr lvl="1"/>
            <a:r>
              <a:rPr lang="en-US" altLang="en-US" dirty="0" err="1"/>
              <a:t>Skedaret</a:t>
            </a:r>
            <a:r>
              <a:rPr lang="en-US" altLang="en-US" dirty="0"/>
              <a:t> WIM </a:t>
            </a:r>
            <a:r>
              <a:rPr lang="en-US" altLang="en-US" dirty="0" err="1"/>
              <a:t>ruajne</a:t>
            </a:r>
            <a:r>
              <a:rPr lang="en-US" altLang="en-US" dirty="0"/>
              <a:t> kopje (</a:t>
            </a:r>
            <a:r>
              <a:rPr lang="en-US" altLang="en-US" dirty="0" err="1"/>
              <a:t>te</a:t>
            </a:r>
            <a:r>
              <a:rPr lang="en-US" altLang="en-US" dirty="0"/>
              <a:t> </a:t>
            </a:r>
            <a:r>
              <a:rPr lang="en-US" altLang="en-US" dirty="0" err="1"/>
              <a:t>njohura</a:t>
            </a:r>
            <a:r>
              <a:rPr lang="en-US" altLang="en-US" dirty="0"/>
              <a:t> </a:t>
            </a:r>
            <a:r>
              <a:rPr lang="en-US" altLang="en-US" dirty="0" err="1"/>
              <a:t>si</a:t>
            </a:r>
            <a:r>
              <a:rPr lang="en-US" altLang="en-US" dirty="0"/>
              <a:t> </a:t>
            </a:r>
            <a:r>
              <a:rPr lang="en-US" altLang="en-US" dirty="0" err="1"/>
              <a:t>imazhe</a:t>
            </a:r>
            <a:r>
              <a:rPr lang="en-US" altLang="en-US" dirty="0"/>
              <a:t>) </a:t>
            </a:r>
            <a:r>
              <a:rPr lang="en-US" altLang="en-US" dirty="0" err="1"/>
              <a:t>te</a:t>
            </a:r>
            <a:r>
              <a:rPr lang="en-US" altLang="en-US" dirty="0"/>
              <a:t> SO-</a:t>
            </a:r>
            <a:r>
              <a:rPr lang="en-US" altLang="en-US" dirty="0" err="1"/>
              <a:t>ve</a:t>
            </a:r>
            <a:r>
              <a:rPr lang="en-US" altLang="en-US" dirty="0"/>
              <a:t>. </a:t>
            </a:r>
          </a:p>
        </p:txBody>
      </p:sp>
      <p:sp>
        <p:nvSpPr>
          <p:cNvPr id="2" name="Title 1"/>
          <p:cNvSpPr>
            <a:spLocks noGrp="1"/>
          </p:cNvSpPr>
          <p:nvPr>
            <p:ph type="title"/>
          </p:nvPr>
        </p:nvSpPr>
        <p:spPr>
          <a:xfrm>
            <a:off x="0" y="288925"/>
            <a:ext cx="12496799" cy="900113"/>
          </a:xfrm>
        </p:spPr>
        <p:txBody>
          <a:bodyPr/>
          <a:lstStyle/>
          <a:p>
            <a:r>
              <a:rPr lang="en-US" dirty="0" err="1"/>
              <a:t>Formati</a:t>
            </a:r>
            <a:r>
              <a:rPr lang="en-US" dirty="0"/>
              <a:t> I </a:t>
            </a:r>
            <a:r>
              <a:rPr lang="en-US" dirty="0" err="1"/>
              <a:t>skedarit</a:t>
            </a:r>
            <a:r>
              <a:rPr lang="en-US" dirty="0"/>
              <a:t> Windows Imaging (WIM) </a:t>
            </a:r>
          </a:p>
        </p:txBody>
      </p:sp>
    </p:spTree>
    <p:custDataLst>
      <p:tags r:id="rId1"/>
    </p:custData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Content Placeholder 2"/>
          <p:cNvSpPr>
            <a:spLocks noGrp="1"/>
          </p:cNvSpPr>
          <p:nvPr>
            <p:ph type="body" sz="quarter" idx="10"/>
          </p:nvPr>
        </p:nvSpPr>
        <p:spPr>
          <a:xfrm>
            <a:off x="269239" y="1189177"/>
            <a:ext cx="11653523" cy="1692771"/>
          </a:xfrm>
        </p:spPr>
        <p:txBody>
          <a:bodyPr/>
          <a:lstStyle/>
          <a:p>
            <a:pPr lvl="1"/>
            <a:r>
              <a:rPr lang="en-US" altLang="en-US" dirty="0" err="1"/>
              <a:t>Nje</a:t>
            </a:r>
            <a:r>
              <a:rPr lang="en-US" altLang="en-US" dirty="0"/>
              <a:t> </a:t>
            </a:r>
            <a:r>
              <a:rPr lang="en-US" altLang="en-US" dirty="0" err="1"/>
              <a:t>licence</a:t>
            </a:r>
            <a:r>
              <a:rPr lang="en-US" altLang="en-US" dirty="0"/>
              <a:t> software </a:t>
            </a:r>
            <a:r>
              <a:rPr lang="en-US" altLang="en-US" dirty="0" err="1"/>
              <a:t>blihet</a:t>
            </a:r>
            <a:r>
              <a:rPr lang="en-US" altLang="en-US" dirty="0"/>
              <a:t> </a:t>
            </a:r>
            <a:r>
              <a:rPr lang="en-US" altLang="en-US" dirty="0" err="1"/>
              <a:t>nga</a:t>
            </a:r>
            <a:r>
              <a:rPr lang="en-US" altLang="en-US" dirty="0"/>
              <a:t> </a:t>
            </a:r>
            <a:r>
              <a:rPr lang="en-US" altLang="en-US" dirty="0" err="1"/>
              <a:t>nje</a:t>
            </a:r>
            <a:r>
              <a:rPr lang="en-US" altLang="en-US" dirty="0"/>
              <a:t> </a:t>
            </a:r>
            <a:r>
              <a:rPr lang="en-US" altLang="en-US" dirty="0" err="1"/>
              <a:t>kompani</a:t>
            </a:r>
            <a:r>
              <a:rPr lang="en-US" altLang="en-US" dirty="0"/>
              <a:t> </a:t>
            </a:r>
            <a:r>
              <a:rPr lang="en-US" altLang="en-US" dirty="0" err="1"/>
              <a:t>si</a:t>
            </a:r>
            <a:r>
              <a:rPr lang="en-US" altLang="en-US" dirty="0"/>
              <a:t>  Microsoft </a:t>
            </a:r>
            <a:r>
              <a:rPr lang="en-US" altLang="en-US" dirty="0" err="1"/>
              <a:t>qe</a:t>
            </a:r>
            <a:r>
              <a:rPr lang="en-US" altLang="en-US" dirty="0"/>
              <a:t> </a:t>
            </a:r>
            <a:r>
              <a:rPr lang="en-US" altLang="en-US" dirty="0" err="1"/>
              <a:t>ju</a:t>
            </a:r>
            <a:r>
              <a:rPr lang="en-US" altLang="en-US" dirty="0"/>
              <a:t> </a:t>
            </a:r>
            <a:r>
              <a:rPr lang="en-US" altLang="en-US" dirty="0" err="1"/>
              <a:t>jep</a:t>
            </a:r>
            <a:r>
              <a:rPr lang="en-US" altLang="en-US" dirty="0"/>
              <a:t> </a:t>
            </a:r>
            <a:r>
              <a:rPr lang="en-US" altLang="en-US" dirty="0" err="1"/>
              <a:t>leje</a:t>
            </a:r>
            <a:r>
              <a:rPr lang="en-US" altLang="en-US" dirty="0"/>
              <a:t> </a:t>
            </a:r>
            <a:r>
              <a:rPr lang="en-US" altLang="en-US" dirty="0" err="1"/>
              <a:t>te</a:t>
            </a:r>
            <a:r>
              <a:rPr lang="en-US" altLang="en-US" dirty="0"/>
              <a:t> </a:t>
            </a:r>
            <a:r>
              <a:rPr lang="en-US" altLang="en-US" dirty="0" err="1"/>
              <a:t>perdorni</a:t>
            </a:r>
            <a:r>
              <a:rPr lang="en-US" altLang="en-US" dirty="0"/>
              <a:t> </a:t>
            </a:r>
            <a:r>
              <a:rPr lang="en-US" altLang="en-US" dirty="0" err="1"/>
              <a:t>nje</a:t>
            </a:r>
            <a:r>
              <a:rPr lang="en-US" altLang="en-US" dirty="0"/>
              <a:t> </a:t>
            </a:r>
            <a:r>
              <a:rPr lang="en-US" altLang="en-US" dirty="0" err="1"/>
              <a:t>pakete</a:t>
            </a:r>
            <a:r>
              <a:rPr lang="en-US" altLang="en-US" dirty="0"/>
              <a:t> </a:t>
            </a:r>
            <a:r>
              <a:rPr lang="en-US" altLang="en-US" dirty="0" err="1"/>
              <a:t>specifike</a:t>
            </a:r>
            <a:r>
              <a:rPr lang="en-US" altLang="en-US" dirty="0"/>
              <a:t> software </a:t>
            </a:r>
          </a:p>
          <a:p>
            <a:pPr lvl="1"/>
            <a:r>
              <a:rPr lang="en-US" altLang="en-US" dirty="0" err="1"/>
              <a:t>Shumica</a:t>
            </a:r>
            <a:r>
              <a:rPr lang="en-US" altLang="en-US" dirty="0"/>
              <a:t> e </a:t>
            </a:r>
            <a:r>
              <a:rPr lang="en-US" altLang="en-US" dirty="0" err="1"/>
              <a:t>licencave</a:t>
            </a:r>
            <a:r>
              <a:rPr lang="en-US" altLang="en-US" dirty="0"/>
              <a:t> </a:t>
            </a:r>
            <a:r>
              <a:rPr lang="en-US" altLang="en-US" dirty="0" err="1"/>
              <a:t>nga</a:t>
            </a:r>
            <a:r>
              <a:rPr lang="en-US" altLang="en-US" dirty="0"/>
              <a:t> </a:t>
            </a:r>
            <a:r>
              <a:rPr lang="en-US" altLang="en-US" dirty="0" err="1"/>
              <a:t>kompani</a:t>
            </a:r>
            <a:r>
              <a:rPr lang="en-US" altLang="en-US" dirty="0"/>
              <a:t> </a:t>
            </a:r>
            <a:r>
              <a:rPr lang="en-US" altLang="en-US" dirty="0" err="1"/>
              <a:t>si</a:t>
            </a:r>
            <a:r>
              <a:rPr lang="en-US" altLang="en-US" dirty="0"/>
              <a:t> Microsoft </a:t>
            </a:r>
            <a:r>
              <a:rPr lang="en-US" altLang="en-US" dirty="0" err="1"/>
              <a:t>punojne</a:t>
            </a:r>
            <a:r>
              <a:rPr lang="en-US" altLang="en-US" dirty="0"/>
              <a:t> me </a:t>
            </a:r>
            <a:r>
              <a:rPr lang="en-US" altLang="en-US" dirty="0" err="1"/>
              <a:t>teper</a:t>
            </a:r>
            <a:r>
              <a:rPr lang="en-US" altLang="en-US" dirty="0"/>
              <a:t> </a:t>
            </a:r>
            <a:r>
              <a:rPr lang="en-US" altLang="en-US" dirty="0" err="1"/>
              <a:t>si</a:t>
            </a:r>
            <a:r>
              <a:rPr lang="en-US" altLang="en-US" dirty="0"/>
              <a:t> </a:t>
            </a:r>
            <a:r>
              <a:rPr lang="en-US" altLang="en-US" dirty="0" err="1"/>
              <a:t>nje</a:t>
            </a:r>
            <a:r>
              <a:rPr lang="en-US" altLang="en-US" dirty="0"/>
              <a:t> </a:t>
            </a:r>
            <a:r>
              <a:rPr lang="en-US" altLang="en-US" dirty="0" err="1"/>
              <a:t>leshim</a:t>
            </a:r>
            <a:r>
              <a:rPr lang="en-US" altLang="en-US" dirty="0"/>
              <a:t> I </a:t>
            </a:r>
            <a:r>
              <a:rPr lang="en-US" altLang="en-US" dirty="0" err="1"/>
              <a:t>nje</a:t>
            </a:r>
            <a:r>
              <a:rPr lang="en-US" altLang="en-US" dirty="0"/>
              <a:t> </a:t>
            </a:r>
            <a:r>
              <a:rPr lang="en-US" altLang="en-US" dirty="0" err="1"/>
              <a:t>versioni</a:t>
            </a:r>
            <a:r>
              <a:rPr lang="en-US" altLang="en-US" dirty="0"/>
              <a:t> </a:t>
            </a:r>
            <a:r>
              <a:rPr lang="en-US" altLang="en-US" dirty="0" err="1"/>
              <a:t>sesa</a:t>
            </a:r>
            <a:r>
              <a:rPr lang="en-US" altLang="en-US" dirty="0"/>
              <a:t> </a:t>
            </a:r>
            <a:r>
              <a:rPr lang="en-US" altLang="en-US" dirty="0" err="1"/>
              <a:t>blerja</a:t>
            </a:r>
            <a:r>
              <a:rPr lang="en-US" altLang="en-US" dirty="0"/>
              <a:t> e </a:t>
            </a:r>
            <a:r>
              <a:rPr lang="en-US" altLang="en-US" dirty="0" err="1"/>
              <a:t>nje</a:t>
            </a:r>
            <a:r>
              <a:rPr lang="en-US" altLang="en-US" dirty="0"/>
              <a:t> software </a:t>
            </a:r>
            <a:r>
              <a:rPr lang="en-US" altLang="en-US" dirty="0" err="1"/>
              <a:t>aktual</a:t>
            </a:r>
            <a:r>
              <a:rPr lang="en-US" altLang="en-US" dirty="0"/>
              <a:t>.</a:t>
            </a:r>
          </a:p>
          <a:p>
            <a:pPr lvl="1"/>
            <a:r>
              <a:rPr lang="en-US" altLang="en-US" dirty="0" err="1"/>
              <a:t>Licencat</a:t>
            </a:r>
            <a:r>
              <a:rPr lang="en-US" altLang="en-US" dirty="0"/>
              <a:t> </a:t>
            </a:r>
            <a:r>
              <a:rPr lang="en-US" altLang="en-US" dirty="0" err="1"/>
              <a:t>pergjithesisht</a:t>
            </a:r>
            <a:r>
              <a:rPr lang="en-US" altLang="en-US" dirty="0"/>
              <a:t> </a:t>
            </a:r>
            <a:r>
              <a:rPr lang="en-US" altLang="en-US" dirty="0" err="1"/>
              <a:t>meren</a:t>
            </a:r>
            <a:r>
              <a:rPr lang="en-US" altLang="en-US" dirty="0"/>
              <a:t> per </a:t>
            </a:r>
            <a:r>
              <a:rPr lang="en-US" altLang="en-US" dirty="0" err="1"/>
              <a:t>nje</a:t>
            </a:r>
            <a:r>
              <a:rPr lang="en-US" altLang="en-US" dirty="0"/>
              <a:t> </a:t>
            </a:r>
            <a:r>
              <a:rPr lang="en-US" altLang="en-US" dirty="0" err="1"/>
              <a:t>numer</a:t>
            </a:r>
            <a:r>
              <a:rPr lang="en-US" altLang="en-US" dirty="0"/>
              <a:t> </a:t>
            </a:r>
            <a:r>
              <a:rPr lang="en-US" altLang="en-US" dirty="0" err="1"/>
              <a:t>te</a:t>
            </a:r>
            <a:r>
              <a:rPr lang="en-US" altLang="en-US" dirty="0"/>
              <a:t> </a:t>
            </a:r>
            <a:r>
              <a:rPr lang="en-US" altLang="en-US" dirty="0" err="1"/>
              <a:t>caktuar</a:t>
            </a:r>
            <a:r>
              <a:rPr lang="en-US" altLang="en-US" dirty="0"/>
              <a:t> </a:t>
            </a:r>
            <a:r>
              <a:rPr lang="en-US" altLang="en-US" dirty="0" err="1"/>
              <a:t>perdoruesish</a:t>
            </a:r>
            <a:r>
              <a:rPr lang="en-US" altLang="en-US" dirty="0"/>
              <a:t>. </a:t>
            </a:r>
          </a:p>
        </p:txBody>
      </p:sp>
      <p:sp>
        <p:nvSpPr>
          <p:cNvPr id="2" name="Title 1"/>
          <p:cNvSpPr>
            <a:spLocks noGrp="1"/>
          </p:cNvSpPr>
          <p:nvPr>
            <p:ph type="title"/>
          </p:nvPr>
        </p:nvSpPr>
        <p:spPr/>
        <p:txBody>
          <a:bodyPr/>
          <a:lstStyle/>
          <a:p>
            <a:r>
              <a:rPr lang="en-US" dirty="0" err="1"/>
              <a:t>Licensimi</a:t>
            </a:r>
            <a:r>
              <a:rPr lang="en-US" dirty="0"/>
              <a:t> Windows</a:t>
            </a:r>
          </a:p>
        </p:txBody>
      </p:sp>
    </p:spTree>
    <p:custDataLst>
      <p:tags r:id="rId1"/>
    </p:custData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Content Placeholder 2"/>
          <p:cNvSpPr>
            <a:spLocks noGrp="1"/>
          </p:cNvSpPr>
          <p:nvPr>
            <p:ph type="body" sz="quarter" idx="10"/>
          </p:nvPr>
        </p:nvSpPr>
        <p:spPr>
          <a:xfrm>
            <a:off x="269239" y="1189177"/>
            <a:ext cx="11653523" cy="1415772"/>
          </a:xfrm>
        </p:spPr>
        <p:txBody>
          <a:bodyPr/>
          <a:lstStyle/>
          <a:p>
            <a:pPr lvl="1"/>
            <a:r>
              <a:rPr lang="en-US" dirty="0" err="1"/>
              <a:t>Aktivizimi</a:t>
            </a:r>
            <a:r>
              <a:rPr lang="en-US" dirty="0"/>
              <a:t> I </a:t>
            </a:r>
            <a:r>
              <a:rPr lang="en-US" dirty="0" err="1"/>
              <a:t>produkteve</a:t>
            </a:r>
            <a:r>
              <a:rPr lang="en-US" dirty="0"/>
              <a:t> Microsoft , duke </a:t>
            </a:r>
            <a:r>
              <a:rPr lang="en-US" dirty="0" err="1"/>
              <a:t>perfshire</a:t>
            </a:r>
            <a:r>
              <a:rPr lang="en-US" dirty="0"/>
              <a:t> </a:t>
            </a:r>
            <a:r>
              <a:rPr lang="en-US" dirty="0" err="1"/>
              <a:t>ketu</a:t>
            </a:r>
            <a:r>
              <a:rPr lang="en-US" dirty="0"/>
              <a:t> </a:t>
            </a:r>
            <a:r>
              <a:rPr lang="en-US" dirty="0" err="1"/>
              <a:t>aktivizimin</a:t>
            </a:r>
            <a:r>
              <a:rPr lang="en-US" dirty="0"/>
              <a:t> Windows, </a:t>
            </a:r>
            <a:r>
              <a:rPr lang="en-US" dirty="0" err="1"/>
              <a:t>eshte</a:t>
            </a:r>
            <a:r>
              <a:rPr lang="en-US" dirty="0"/>
              <a:t> </a:t>
            </a:r>
            <a:r>
              <a:rPr lang="en-US" dirty="0" err="1"/>
              <a:t>nje</a:t>
            </a:r>
            <a:r>
              <a:rPr lang="en-US" dirty="0"/>
              <a:t> </a:t>
            </a:r>
            <a:r>
              <a:rPr lang="en-US" dirty="0" err="1"/>
              <a:t>teknologji</a:t>
            </a:r>
            <a:r>
              <a:rPr lang="en-US" dirty="0"/>
              <a:t> </a:t>
            </a:r>
            <a:r>
              <a:rPr lang="en-US" dirty="0" err="1"/>
              <a:t>jo</a:t>
            </a:r>
            <a:r>
              <a:rPr lang="en-US" dirty="0"/>
              <a:t> pirate e </a:t>
            </a:r>
            <a:r>
              <a:rPr lang="en-US" dirty="0" err="1"/>
              <a:t>dizenjuar</a:t>
            </a:r>
            <a:r>
              <a:rPr lang="en-US" dirty="0"/>
              <a:t> per </a:t>
            </a:r>
            <a:r>
              <a:rPr lang="en-US" dirty="0" err="1"/>
              <a:t>te</a:t>
            </a:r>
            <a:r>
              <a:rPr lang="en-US" dirty="0"/>
              <a:t> </a:t>
            </a:r>
            <a:r>
              <a:rPr lang="en-US" dirty="0" err="1"/>
              <a:t>verifikuar</a:t>
            </a:r>
            <a:r>
              <a:rPr lang="en-US" dirty="0"/>
              <a:t> </a:t>
            </a:r>
            <a:r>
              <a:rPr lang="en-US" dirty="0" err="1"/>
              <a:t>qe</a:t>
            </a:r>
            <a:r>
              <a:rPr lang="en-US" dirty="0"/>
              <a:t> </a:t>
            </a:r>
            <a:r>
              <a:rPr lang="en-US" dirty="0" err="1"/>
              <a:t>produktet</a:t>
            </a:r>
            <a:r>
              <a:rPr lang="en-US" dirty="0"/>
              <a:t> SW </a:t>
            </a:r>
            <a:r>
              <a:rPr lang="en-US" dirty="0" err="1"/>
              <a:t>jane</a:t>
            </a:r>
            <a:r>
              <a:rPr lang="en-US" dirty="0"/>
              <a:t> </a:t>
            </a:r>
            <a:r>
              <a:rPr lang="en-US" dirty="0" err="1"/>
              <a:t>licensuar</a:t>
            </a:r>
            <a:r>
              <a:rPr lang="en-US" dirty="0"/>
              <a:t> ne </a:t>
            </a:r>
            <a:r>
              <a:rPr lang="en-US" dirty="0" err="1"/>
              <a:t>menyre</a:t>
            </a:r>
            <a:r>
              <a:rPr lang="en-US" dirty="0"/>
              <a:t> </a:t>
            </a:r>
            <a:r>
              <a:rPr lang="en-US" dirty="0" err="1"/>
              <a:t>legjitime</a:t>
            </a:r>
            <a:r>
              <a:rPr lang="en-US" dirty="0"/>
              <a:t> </a:t>
            </a:r>
          </a:p>
          <a:p>
            <a:pPr lvl="1"/>
            <a:r>
              <a:rPr lang="en-US" dirty="0" err="1"/>
              <a:t>Aktivizimi</a:t>
            </a:r>
            <a:r>
              <a:rPr lang="en-US" dirty="0"/>
              <a:t> I </a:t>
            </a:r>
            <a:r>
              <a:rPr lang="en-US" dirty="0" err="1"/>
              <a:t>produkteve</a:t>
            </a:r>
            <a:r>
              <a:rPr lang="en-US" dirty="0"/>
              <a:t> </a:t>
            </a:r>
            <a:r>
              <a:rPr lang="en-US" dirty="0" err="1"/>
              <a:t>perfshihet</a:t>
            </a:r>
            <a:r>
              <a:rPr lang="en-US" dirty="0"/>
              <a:t> ne </a:t>
            </a:r>
            <a:r>
              <a:rPr lang="en-US" dirty="0" err="1"/>
              <a:t>disa</a:t>
            </a:r>
            <a:r>
              <a:rPr lang="en-US" dirty="0"/>
              <a:t> </a:t>
            </a:r>
            <a:r>
              <a:rPr lang="en-US" dirty="0" err="1"/>
              <a:t>teknologji</a:t>
            </a:r>
            <a:r>
              <a:rPr lang="en-US" dirty="0"/>
              <a:t> </a:t>
            </a:r>
          </a:p>
          <a:p>
            <a:pPr lvl="1"/>
            <a:r>
              <a:rPr lang="en-US" dirty="0" err="1"/>
              <a:t>Nje</a:t>
            </a:r>
            <a:r>
              <a:rPr lang="en-US" dirty="0"/>
              <a:t> </a:t>
            </a:r>
            <a:r>
              <a:rPr lang="en-US" dirty="0" err="1"/>
              <a:t>celes</a:t>
            </a:r>
            <a:r>
              <a:rPr lang="en-US" dirty="0"/>
              <a:t> </a:t>
            </a:r>
            <a:r>
              <a:rPr lang="en-US" dirty="0" err="1"/>
              <a:t>produkti</a:t>
            </a:r>
            <a:r>
              <a:rPr lang="en-US" dirty="0"/>
              <a:t> </a:t>
            </a:r>
            <a:r>
              <a:rPr lang="en-US" dirty="0" err="1"/>
              <a:t>eshte</a:t>
            </a:r>
            <a:r>
              <a:rPr lang="en-US" dirty="0"/>
              <a:t> e </a:t>
            </a:r>
            <a:r>
              <a:rPr lang="en-US" dirty="0" err="1"/>
              <a:t>nevojshme</a:t>
            </a:r>
            <a:r>
              <a:rPr lang="en-US" dirty="0"/>
              <a:t> per </a:t>
            </a:r>
            <a:r>
              <a:rPr lang="en-US" dirty="0" err="1"/>
              <a:t>te</a:t>
            </a:r>
            <a:r>
              <a:rPr lang="en-US" dirty="0"/>
              <a:t> </a:t>
            </a:r>
            <a:r>
              <a:rPr lang="en-US" dirty="0" err="1"/>
              <a:t>aktivizuar</a:t>
            </a:r>
            <a:r>
              <a:rPr lang="en-US" dirty="0"/>
              <a:t> </a:t>
            </a:r>
            <a:r>
              <a:rPr lang="en-US" dirty="0" err="1"/>
              <a:t>produktin</a:t>
            </a:r>
            <a:r>
              <a:rPr lang="en-US" dirty="0"/>
              <a:t>. </a:t>
            </a:r>
          </a:p>
        </p:txBody>
      </p:sp>
      <p:sp>
        <p:nvSpPr>
          <p:cNvPr id="2" name="Title 1"/>
          <p:cNvSpPr>
            <a:spLocks noGrp="1"/>
          </p:cNvSpPr>
          <p:nvPr>
            <p:ph type="title"/>
          </p:nvPr>
        </p:nvSpPr>
        <p:spPr/>
        <p:txBody>
          <a:bodyPr/>
          <a:lstStyle/>
          <a:p>
            <a:r>
              <a:rPr lang="en-US" dirty="0" err="1"/>
              <a:t>Aktivizimi</a:t>
            </a:r>
            <a:r>
              <a:rPr lang="en-US" dirty="0"/>
              <a:t> Windows</a:t>
            </a:r>
          </a:p>
        </p:txBody>
      </p:sp>
    </p:spTree>
    <p:custDataLst>
      <p:tags r:id="rId1"/>
    </p:custData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Content Placeholder 2"/>
          <p:cNvSpPr>
            <a:spLocks noGrp="1"/>
          </p:cNvSpPr>
          <p:nvPr>
            <p:ph type="body" sz="quarter" idx="10"/>
          </p:nvPr>
        </p:nvSpPr>
        <p:spPr>
          <a:xfrm>
            <a:off x="269239" y="1189177"/>
            <a:ext cx="11653523" cy="1969770"/>
          </a:xfrm>
        </p:spPr>
        <p:txBody>
          <a:bodyPr/>
          <a:lstStyle/>
          <a:p>
            <a:pPr lvl="1"/>
            <a:r>
              <a:rPr lang="en-US" altLang="en-US" dirty="0" err="1"/>
              <a:t>Perditesimet</a:t>
            </a:r>
            <a:r>
              <a:rPr lang="en-US" altLang="en-US" dirty="0"/>
              <a:t> Windows </a:t>
            </a:r>
            <a:r>
              <a:rPr lang="en-US" altLang="en-US" dirty="0" err="1"/>
              <a:t>ndihmojne</a:t>
            </a:r>
            <a:r>
              <a:rPr lang="en-US" altLang="en-US" dirty="0"/>
              <a:t> per ta </a:t>
            </a:r>
            <a:r>
              <a:rPr lang="en-US" altLang="en-US" dirty="0" err="1"/>
              <a:t>mbajtur</a:t>
            </a:r>
            <a:r>
              <a:rPr lang="en-US" altLang="en-US" dirty="0"/>
              <a:t> </a:t>
            </a:r>
            <a:r>
              <a:rPr lang="en-US" altLang="en-US" dirty="0" err="1"/>
              <a:t>kompjuterin</a:t>
            </a:r>
            <a:r>
              <a:rPr lang="en-US" altLang="en-US" dirty="0"/>
              <a:t> </a:t>
            </a:r>
            <a:r>
              <a:rPr lang="en-US" altLang="en-US" dirty="0" err="1"/>
              <a:t>tuaj</a:t>
            </a:r>
            <a:r>
              <a:rPr lang="en-US" altLang="en-US" dirty="0"/>
              <a:t> me </a:t>
            </a:r>
            <a:r>
              <a:rPr lang="en-US" altLang="en-US" dirty="0" err="1"/>
              <a:t>te</a:t>
            </a:r>
            <a:r>
              <a:rPr lang="en-US" altLang="en-US" dirty="0"/>
              <a:t> </a:t>
            </a:r>
            <a:r>
              <a:rPr lang="en-US" altLang="en-US" dirty="0" err="1"/>
              <a:t>sigurte</a:t>
            </a:r>
            <a:r>
              <a:rPr lang="en-US" altLang="en-US" dirty="0"/>
              <a:t> </a:t>
            </a:r>
            <a:r>
              <a:rPr lang="en-US" altLang="en-US" dirty="0" err="1"/>
              <a:t>dhe</a:t>
            </a:r>
            <a:r>
              <a:rPr lang="en-US" altLang="en-US" dirty="0"/>
              <a:t> </a:t>
            </a:r>
            <a:r>
              <a:rPr lang="en-US" altLang="en-US" dirty="0" err="1"/>
              <a:t>softwaren</a:t>
            </a:r>
            <a:r>
              <a:rPr lang="en-US" altLang="en-US" dirty="0"/>
              <a:t> </a:t>
            </a:r>
            <a:r>
              <a:rPr lang="en-US" altLang="en-US" dirty="0" err="1"/>
              <a:t>tuaj</a:t>
            </a:r>
            <a:r>
              <a:rPr lang="en-US" altLang="en-US" dirty="0"/>
              <a:t> </a:t>
            </a:r>
            <a:r>
              <a:rPr lang="en-US" altLang="en-US" dirty="0" err="1"/>
              <a:t>te</a:t>
            </a:r>
            <a:r>
              <a:rPr lang="en-US" altLang="en-US" dirty="0"/>
              <a:t> </a:t>
            </a:r>
            <a:r>
              <a:rPr lang="en-US" altLang="en-US" dirty="0" err="1"/>
              <a:t>aktualizuar</a:t>
            </a:r>
            <a:r>
              <a:rPr lang="en-US" altLang="en-US" dirty="0"/>
              <a:t> duke mare </a:t>
            </a:r>
            <a:r>
              <a:rPr lang="en-US" altLang="en-US" dirty="0" err="1"/>
              <a:t>specifikat</a:t>
            </a:r>
            <a:r>
              <a:rPr lang="en-US" altLang="en-US" dirty="0"/>
              <a:t> me </a:t>
            </a:r>
            <a:r>
              <a:rPr lang="en-US" altLang="en-US" dirty="0" err="1"/>
              <a:t>te</a:t>
            </a:r>
            <a:r>
              <a:rPr lang="en-US" altLang="en-US" dirty="0"/>
              <a:t> </a:t>
            </a:r>
            <a:r>
              <a:rPr lang="en-US" altLang="en-US" dirty="0" err="1"/>
              <a:t>fundit</a:t>
            </a:r>
            <a:r>
              <a:rPr lang="en-US" altLang="en-US" dirty="0"/>
              <a:t> </a:t>
            </a:r>
            <a:r>
              <a:rPr lang="en-US" altLang="en-US" dirty="0" err="1"/>
              <a:t>te</a:t>
            </a:r>
            <a:r>
              <a:rPr lang="en-US" altLang="en-US" dirty="0"/>
              <a:t> </a:t>
            </a:r>
            <a:r>
              <a:rPr lang="en-US" altLang="en-US" dirty="0" err="1"/>
              <a:t>sigurise</a:t>
            </a:r>
            <a:r>
              <a:rPr lang="en-US" altLang="en-US" dirty="0"/>
              <a:t> </a:t>
            </a:r>
            <a:r>
              <a:rPr lang="en-US" altLang="en-US" dirty="0" err="1"/>
              <a:t>dhe</a:t>
            </a:r>
            <a:r>
              <a:rPr lang="en-US" altLang="en-US" dirty="0"/>
              <a:t> </a:t>
            </a:r>
            <a:r>
              <a:rPr lang="en-US" altLang="en-US" dirty="0" err="1"/>
              <a:t>perditesimet</a:t>
            </a:r>
            <a:r>
              <a:rPr lang="en-US" altLang="en-US" dirty="0"/>
              <a:t> </a:t>
            </a:r>
            <a:r>
              <a:rPr lang="en-US" altLang="en-US" dirty="0" err="1"/>
              <a:t>nga</a:t>
            </a:r>
            <a:r>
              <a:rPr lang="en-US" altLang="en-US" dirty="0"/>
              <a:t> Microsoft</a:t>
            </a:r>
          </a:p>
          <a:p>
            <a:pPr lvl="1"/>
            <a:r>
              <a:rPr lang="en-US" altLang="en-US" dirty="0" err="1"/>
              <a:t>Pasi</a:t>
            </a:r>
            <a:r>
              <a:rPr lang="en-US" altLang="en-US" dirty="0"/>
              <a:t> </a:t>
            </a:r>
            <a:r>
              <a:rPr lang="en-US" altLang="en-US" dirty="0" err="1"/>
              <a:t>keni</a:t>
            </a:r>
            <a:r>
              <a:rPr lang="en-US" altLang="en-US" dirty="0"/>
              <a:t> </a:t>
            </a:r>
            <a:r>
              <a:rPr lang="en-US" altLang="en-US" dirty="0" err="1"/>
              <a:t>instaluar</a:t>
            </a:r>
            <a:r>
              <a:rPr lang="en-US" altLang="en-US" dirty="0"/>
              <a:t> Windows-in </a:t>
            </a:r>
            <a:r>
              <a:rPr lang="en-US" altLang="en-US" dirty="0" err="1"/>
              <a:t>egzekuto</a:t>
            </a:r>
            <a:r>
              <a:rPr lang="en-US" altLang="en-US" dirty="0"/>
              <a:t> Windows Update per </a:t>
            </a:r>
            <a:r>
              <a:rPr lang="en-US" altLang="en-US" dirty="0" err="1"/>
              <a:t>te</a:t>
            </a:r>
            <a:r>
              <a:rPr lang="en-US" altLang="en-US" dirty="0"/>
              <a:t> </a:t>
            </a:r>
            <a:r>
              <a:rPr lang="en-US" altLang="en-US" dirty="0" err="1"/>
              <a:t>instaluar</a:t>
            </a:r>
            <a:r>
              <a:rPr lang="en-US" altLang="en-US" dirty="0"/>
              <a:t> </a:t>
            </a:r>
            <a:r>
              <a:rPr lang="en-US" altLang="en-US" dirty="0" err="1"/>
              <a:t>dhe</a:t>
            </a:r>
            <a:r>
              <a:rPr lang="en-US" altLang="en-US" dirty="0"/>
              <a:t> </a:t>
            </a:r>
            <a:r>
              <a:rPr lang="en-US" altLang="en-US" dirty="0" err="1"/>
              <a:t>aplikuar</a:t>
            </a:r>
            <a:r>
              <a:rPr lang="en-US" altLang="en-US" dirty="0"/>
              <a:t> </a:t>
            </a:r>
            <a:r>
              <a:rPr lang="en-US" altLang="en-US" dirty="0" err="1"/>
              <a:t>rregullimet</a:t>
            </a:r>
            <a:r>
              <a:rPr lang="en-US" altLang="en-US" dirty="0"/>
              <a:t>, </a:t>
            </a:r>
            <a:r>
              <a:rPr lang="en-US" altLang="en-US" dirty="0" err="1"/>
              <a:t>patche</a:t>
            </a:r>
            <a:r>
              <a:rPr lang="en-US" altLang="en-US" dirty="0"/>
              <a:t>-t, </a:t>
            </a:r>
            <a:r>
              <a:rPr lang="en-US" altLang="en-US" dirty="0" err="1"/>
              <a:t>paketat</a:t>
            </a:r>
            <a:r>
              <a:rPr lang="en-US" altLang="en-US" dirty="0"/>
              <a:t> service </a:t>
            </a:r>
            <a:r>
              <a:rPr lang="en-US" altLang="en-US" dirty="0" err="1"/>
              <a:t>dhe</a:t>
            </a:r>
            <a:r>
              <a:rPr lang="en-US" altLang="en-US" dirty="0"/>
              <a:t> </a:t>
            </a:r>
            <a:r>
              <a:rPr lang="en-US" altLang="en-US" dirty="0" err="1"/>
              <a:t>driverat</a:t>
            </a:r>
            <a:r>
              <a:rPr lang="en-US" altLang="en-US" dirty="0"/>
              <a:t> e </a:t>
            </a:r>
            <a:r>
              <a:rPr lang="en-US" altLang="en-US" dirty="0" err="1"/>
              <a:t>pajisjeve</a:t>
            </a:r>
            <a:r>
              <a:rPr lang="en-US" altLang="en-US" dirty="0"/>
              <a:t>. </a:t>
            </a:r>
          </a:p>
          <a:p>
            <a:pPr lvl="1"/>
            <a:r>
              <a:rPr lang="en-US" altLang="en-US" dirty="0" err="1"/>
              <a:t>Perditesimi</a:t>
            </a:r>
            <a:r>
              <a:rPr lang="en-US" altLang="en-US" dirty="0"/>
              <a:t> </a:t>
            </a:r>
            <a:r>
              <a:rPr lang="en-US" altLang="en-US" dirty="0" err="1"/>
              <a:t>automatik</a:t>
            </a:r>
            <a:r>
              <a:rPr lang="en-US" altLang="en-US" dirty="0"/>
              <a:t> </a:t>
            </a:r>
            <a:r>
              <a:rPr lang="en-US" altLang="en-US" dirty="0" err="1"/>
              <a:t>mund</a:t>
            </a:r>
            <a:r>
              <a:rPr lang="en-US" altLang="en-US" dirty="0"/>
              <a:t> </a:t>
            </a:r>
            <a:r>
              <a:rPr lang="en-US" altLang="en-US" dirty="0" err="1"/>
              <a:t>te</a:t>
            </a:r>
            <a:r>
              <a:rPr lang="en-US" altLang="en-US" dirty="0"/>
              <a:t> </a:t>
            </a:r>
            <a:r>
              <a:rPr lang="en-US" altLang="en-US" dirty="0" err="1"/>
              <a:t>aktivizohet</a:t>
            </a:r>
            <a:r>
              <a:rPr lang="en-US" altLang="en-US" dirty="0"/>
              <a:t> per </a:t>
            </a:r>
            <a:r>
              <a:rPr lang="en-US" altLang="en-US" dirty="0" err="1"/>
              <a:t>te</a:t>
            </a:r>
            <a:r>
              <a:rPr lang="en-US" altLang="en-US" dirty="0"/>
              <a:t> </a:t>
            </a:r>
            <a:r>
              <a:rPr lang="en-US" altLang="en-US" dirty="0" err="1"/>
              <a:t>shkarkuar</a:t>
            </a:r>
            <a:r>
              <a:rPr lang="en-US" altLang="en-US" dirty="0"/>
              <a:t> </a:t>
            </a:r>
            <a:r>
              <a:rPr lang="en-US" altLang="en-US" dirty="0" err="1"/>
              <a:t>dhe</a:t>
            </a:r>
            <a:r>
              <a:rPr lang="en-US" altLang="en-US" dirty="0"/>
              <a:t> </a:t>
            </a:r>
            <a:r>
              <a:rPr lang="en-US" altLang="en-US" dirty="0" err="1"/>
              <a:t>instaluar</a:t>
            </a:r>
            <a:r>
              <a:rPr lang="en-US" altLang="en-US" dirty="0"/>
              <a:t> </a:t>
            </a:r>
            <a:r>
              <a:rPr lang="en-US" altLang="en-US" dirty="0" err="1"/>
              <a:t>perditesime</a:t>
            </a:r>
            <a:r>
              <a:rPr lang="en-US" altLang="en-US" dirty="0"/>
              <a:t> </a:t>
            </a:r>
            <a:r>
              <a:rPr lang="en-US" altLang="en-US" dirty="0" err="1"/>
              <a:t>te</a:t>
            </a:r>
            <a:r>
              <a:rPr lang="en-US" altLang="en-US" dirty="0"/>
              <a:t> </a:t>
            </a:r>
            <a:r>
              <a:rPr lang="en-US" altLang="en-US" dirty="0" err="1"/>
              <a:t>rendesishme</a:t>
            </a:r>
            <a:r>
              <a:rPr lang="en-US" altLang="en-US" dirty="0"/>
              <a:t> </a:t>
            </a:r>
            <a:r>
              <a:rPr lang="en-US" altLang="en-US" dirty="0" err="1"/>
              <a:t>qe</a:t>
            </a:r>
            <a:r>
              <a:rPr lang="en-US" altLang="en-US" dirty="0"/>
              <a:t> </a:t>
            </a:r>
            <a:r>
              <a:rPr lang="en-US" altLang="en-US" dirty="0" err="1"/>
              <a:t>te</a:t>
            </a:r>
            <a:r>
              <a:rPr lang="en-US" altLang="en-US" dirty="0"/>
              <a:t> </a:t>
            </a:r>
            <a:r>
              <a:rPr lang="en-US" altLang="en-US" dirty="0" err="1"/>
              <a:t>jene</a:t>
            </a:r>
            <a:r>
              <a:rPr lang="en-US" altLang="en-US" dirty="0"/>
              <a:t> </a:t>
            </a:r>
            <a:r>
              <a:rPr lang="en-US" altLang="en-US" dirty="0" err="1"/>
              <a:t>te</a:t>
            </a:r>
            <a:r>
              <a:rPr lang="en-US" altLang="en-US" dirty="0"/>
              <a:t> </a:t>
            </a:r>
            <a:r>
              <a:rPr lang="en-US" altLang="en-US" dirty="0" err="1"/>
              <a:t>disponueshme</a:t>
            </a:r>
            <a:r>
              <a:rPr lang="en-US" altLang="en-US" dirty="0"/>
              <a:t>. </a:t>
            </a:r>
          </a:p>
        </p:txBody>
      </p:sp>
      <p:sp>
        <p:nvSpPr>
          <p:cNvPr id="2" name="Title 1"/>
          <p:cNvSpPr>
            <a:spLocks noGrp="1"/>
          </p:cNvSpPr>
          <p:nvPr>
            <p:ph type="title"/>
          </p:nvPr>
        </p:nvSpPr>
        <p:spPr/>
        <p:txBody>
          <a:bodyPr/>
          <a:lstStyle/>
          <a:p>
            <a:r>
              <a:rPr lang="en-US" dirty="0" err="1"/>
              <a:t>Perditesimet</a:t>
            </a:r>
            <a:r>
              <a:rPr lang="en-US" dirty="0"/>
              <a:t> Windows</a:t>
            </a:r>
          </a:p>
        </p:txBody>
      </p:sp>
    </p:spTree>
    <p:custDataLst>
      <p:tags r:id="rId1"/>
    </p:custData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dirty="0" err="1"/>
              <a:t>Objektiva</a:t>
            </a:r>
            <a:endParaRPr lang="en-US" dirty="0"/>
          </a:p>
        </p:txBody>
      </p:sp>
      <p:sp>
        <p:nvSpPr>
          <p:cNvPr id="7171" name="Rectangle 22"/>
          <p:cNvSpPr>
            <a:spLocks noChangeArrowheads="1"/>
          </p:cNvSpPr>
          <p:nvPr/>
        </p:nvSpPr>
        <p:spPr bwMode="auto">
          <a:xfrm>
            <a:off x="1981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20000"/>
              </a:spcBef>
              <a:buClr>
                <a:srgbClr val="0000CC"/>
              </a:buClr>
              <a:buFontTx/>
              <a:buChar char="•"/>
            </a:pPr>
            <a:endParaRPr lang="en-US" altLang="en-US" sz="3200">
              <a:latin typeface="Franklin Gothic Book" panose="020B05030201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26800609"/>
              </p:ext>
            </p:extLst>
          </p:nvPr>
        </p:nvGraphicFramePr>
        <p:xfrm>
          <a:off x="1981200" y="1458913"/>
          <a:ext cx="5410200" cy="4938434"/>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640180">
                <a:tc>
                  <a:txBody>
                    <a:bodyPr/>
                    <a:lstStyle/>
                    <a:p>
                      <a:r>
                        <a:rPr lang="en-US" sz="1800" dirty="0" err="1"/>
                        <a:t>Koncepte</a:t>
                      </a:r>
                      <a:endParaRPr lang="en-US" sz="1800" dirty="0"/>
                    </a:p>
                  </a:txBody>
                  <a:tcPr marT="45726" marB="45726"/>
                </a:tc>
                <a:tc>
                  <a:txBody>
                    <a:bodyPr/>
                    <a:lstStyle/>
                    <a:p>
                      <a:r>
                        <a:rPr lang="en-US" sz="1800" dirty="0" err="1"/>
                        <a:t>Pershkrimi</a:t>
                      </a:r>
                      <a:r>
                        <a:rPr lang="en-US" sz="1800" dirty="0"/>
                        <a:t>/</a:t>
                      </a:r>
                      <a:r>
                        <a:rPr lang="en-US" sz="1800" dirty="0" err="1"/>
                        <a:t>Qellimi</a:t>
                      </a:r>
                      <a:r>
                        <a:rPr lang="en-US" sz="1800" baseline="0" dirty="0"/>
                        <a:t> i </a:t>
                      </a:r>
                      <a:r>
                        <a:rPr lang="en-US" sz="1800" baseline="0" dirty="0" err="1"/>
                        <a:t>koncepteve</a:t>
                      </a:r>
                      <a:endParaRPr lang="en-US" sz="1800" dirty="0"/>
                    </a:p>
                  </a:txBody>
                  <a:tcPr marT="45726" marB="45726"/>
                </a:tc>
                <a:extLst>
                  <a:ext uri="{0D108BD9-81ED-4DB2-BD59-A6C34878D82A}">
                    <a16:rowId xmlns:a16="http://schemas.microsoft.com/office/drawing/2014/main" val="10000"/>
                  </a:ext>
                </a:extLst>
              </a:tr>
              <a:tr h="914794">
                <a:tc>
                  <a:txBody>
                    <a:bodyPr/>
                    <a:lstStyle/>
                    <a:p>
                      <a:r>
                        <a:rPr lang="en-US" sz="1800" dirty="0" err="1"/>
                        <a:t>Instalimi</a:t>
                      </a:r>
                      <a:r>
                        <a:rPr lang="en-US" sz="1800" baseline="0" dirty="0"/>
                        <a:t> I </a:t>
                      </a:r>
                      <a:r>
                        <a:rPr lang="en-US" sz="1800" dirty="0"/>
                        <a:t> Windows Server 2012 R2</a:t>
                      </a:r>
                    </a:p>
                  </a:txBody>
                  <a:tcPr marT="45726" marB="45726"/>
                </a:tc>
                <a:tc>
                  <a:txBody>
                    <a:bodyPr/>
                    <a:lstStyle/>
                    <a:p>
                      <a:r>
                        <a:rPr lang="en-US" sz="1800" dirty="0" err="1"/>
                        <a:t>Te</a:t>
                      </a:r>
                      <a:r>
                        <a:rPr lang="en-US" sz="1800" dirty="0"/>
                        <a:t> </a:t>
                      </a:r>
                      <a:r>
                        <a:rPr lang="en-US" sz="1800" dirty="0" err="1"/>
                        <a:t>kuptojme</a:t>
                      </a:r>
                      <a:r>
                        <a:rPr lang="en-US" sz="1800" dirty="0"/>
                        <a:t> </a:t>
                      </a:r>
                      <a:r>
                        <a:rPr lang="en-US" sz="1800" dirty="0" err="1"/>
                        <a:t>opsionet</a:t>
                      </a:r>
                      <a:r>
                        <a:rPr lang="en-US" sz="1800" dirty="0"/>
                        <a:t> e </a:t>
                      </a:r>
                      <a:r>
                        <a:rPr lang="en-US" sz="1800" dirty="0" err="1"/>
                        <a:t>Instalimit</a:t>
                      </a:r>
                      <a:r>
                        <a:rPr lang="en-US" sz="1800" dirty="0"/>
                        <a:t> </a:t>
                      </a:r>
                      <a:r>
                        <a:rPr lang="en-US" sz="1800" dirty="0" err="1"/>
                        <a:t>te</a:t>
                      </a:r>
                      <a:r>
                        <a:rPr lang="en-US" sz="1800" dirty="0"/>
                        <a:t> </a:t>
                      </a:r>
                      <a:r>
                        <a:rPr lang="en-US" sz="1800" dirty="0" err="1"/>
                        <a:t>Serverit</a:t>
                      </a:r>
                      <a:endParaRPr lang="en-US" sz="1800" dirty="0"/>
                    </a:p>
                  </a:txBody>
                  <a:tcPr marT="45726" marB="45726"/>
                </a:tc>
                <a:extLst>
                  <a:ext uri="{0D108BD9-81ED-4DB2-BD59-A6C34878D82A}">
                    <a16:rowId xmlns:a16="http://schemas.microsoft.com/office/drawing/2014/main" val="10001"/>
                  </a:ext>
                </a:extLst>
              </a:tr>
              <a:tr h="914544">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1800" baseline="0" dirty="0" err="1"/>
                        <a:t>Hyrje</a:t>
                      </a:r>
                      <a:r>
                        <a:rPr lang="en-US" sz="1800" baseline="0" dirty="0"/>
                        <a:t> ne </a:t>
                      </a:r>
                      <a:r>
                        <a:rPr lang="en-US" sz="1800" baseline="0" dirty="0" err="1"/>
                        <a:t>Rolet</a:t>
                      </a:r>
                      <a:r>
                        <a:rPr lang="en-US" sz="1800" baseline="0" dirty="0"/>
                        <a:t> e </a:t>
                      </a:r>
                      <a:r>
                        <a:rPr lang="en-US" sz="1800" baseline="0" dirty="0" err="1"/>
                        <a:t>Serverit</a:t>
                      </a:r>
                      <a:endParaRPr lang="en-US" sz="1800" dirty="0"/>
                    </a:p>
                  </a:txBody>
                  <a:tcPr marT="45726" marB="45726"/>
                </a:tc>
                <a:tc>
                  <a:txBody>
                    <a:bodyPr/>
                    <a:lstStyle/>
                    <a:p>
                      <a:r>
                        <a:rPr lang="en-US" sz="1800" dirty="0" err="1"/>
                        <a:t>Identifikm</a:t>
                      </a:r>
                      <a:r>
                        <a:rPr lang="en-US" sz="1800" baseline="0" dirty="0"/>
                        <a:t> I </a:t>
                      </a:r>
                      <a:r>
                        <a:rPr lang="en-US" sz="1800" baseline="0" dirty="0" err="1"/>
                        <a:t>aplikacioneve</a:t>
                      </a:r>
                      <a:r>
                        <a:rPr lang="en-US" sz="1800" baseline="0" dirty="0"/>
                        <a:t> ne </a:t>
                      </a:r>
                      <a:r>
                        <a:rPr lang="en-US" sz="1800" baseline="0" dirty="0" err="1"/>
                        <a:t>servera</a:t>
                      </a:r>
                      <a:endParaRPr lang="en-US" sz="1800" dirty="0"/>
                    </a:p>
                  </a:txBody>
                  <a:tcPr marT="45726" marB="45726"/>
                </a:tc>
                <a:extLst>
                  <a:ext uri="{0D108BD9-81ED-4DB2-BD59-A6C34878D82A}">
                    <a16:rowId xmlns:a16="http://schemas.microsoft.com/office/drawing/2014/main" val="10002"/>
                  </a:ext>
                </a:extLst>
              </a:tr>
              <a:tr h="914396">
                <a:tc>
                  <a:txBody>
                    <a:bodyPr/>
                    <a:lstStyle/>
                    <a:p>
                      <a:r>
                        <a:rPr lang="en-US" sz="1800" baseline="0" dirty="0" err="1"/>
                        <a:t>Krahasimi</a:t>
                      </a:r>
                      <a:r>
                        <a:rPr lang="en-US" sz="1800" baseline="0" dirty="0"/>
                        <a:t> I </a:t>
                      </a:r>
                      <a:r>
                        <a:rPr lang="en-US" sz="1800" baseline="0" dirty="0" err="1"/>
                        <a:t>Serverave</a:t>
                      </a:r>
                      <a:r>
                        <a:rPr lang="en-US" sz="1800" baseline="0" dirty="0"/>
                        <a:t> </a:t>
                      </a:r>
                      <a:r>
                        <a:rPr lang="en-US" sz="1800" baseline="0" dirty="0" err="1"/>
                        <a:t>fizike</a:t>
                      </a:r>
                      <a:r>
                        <a:rPr lang="en-US" sz="1800" baseline="0" dirty="0"/>
                        <a:t> </a:t>
                      </a:r>
                      <a:r>
                        <a:rPr lang="en-US" sz="1800" baseline="0" dirty="0" err="1"/>
                        <a:t>dhe</a:t>
                      </a:r>
                      <a:r>
                        <a:rPr lang="en-US" sz="1800" baseline="0" dirty="0"/>
                        <a:t> </a:t>
                      </a:r>
                      <a:r>
                        <a:rPr lang="en-US" sz="1800" baseline="0" dirty="0" err="1"/>
                        <a:t>Serverave</a:t>
                      </a:r>
                      <a:r>
                        <a:rPr lang="en-US" sz="1800" baseline="0" dirty="0"/>
                        <a:t> </a:t>
                      </a:r>
                      <a:r>
                        <a:rPr lang="en-US" sz="1800" baseline="0" dirty="0" err="1"/>
                        <a:t>Virtuale</a:t>
                      </a:r>
                      <a:endParaRPr lang="en-US" sz="1800" dirty="0"/>
                    </a:p>
                  </a:txBody>
                  <a:tcPr marT="45726" marB="45726"/>
                </a:tc>
                <a:tc>
                  <a:txBody>
                    <a:bodyPr/>
                    <a:lstStyle/>
                    <a:p>
                      <a:r>
                        <a:rPr lang="en-US" sz="1800" dirty="0" err="1"/>
                        <a:t>Te</a:t>
                      </a:r>
                      <a:r>
                        <a:rPr lang="en-US" sz="1800" baseline="0" dirty="0"/>
                        <a:t> </a:t>
                      </a:r>
                      <a:r>
                        <a:rPr lang="en-US" sz="1800" baseline="0" dirty="0" err="1"/>
                        <a:t>kuptojme</a:t>
                      </a:r>
                      <a:r>
                        <a:rPr lang="en-US" sz="1800" baseline="0" dirty="0"/>
                        <a:t> </a:t>
                      </a:r>
                      <a:r>
                        <a:rPr lang="en-US" sz="1800" baseline="0" dirty="0" err="1"/>
                        <a:t>virtualizimin</a:t>
                      </a:r>
                      <a:r>
                        <a:rPr lang="en-US" sz="1800" baseline="0" dirty="0"/>
                        <a:t> e </a:t>
                      </a:r>
                      <a:r>
                        <a:rPr lang="en-US" sz="1800" baseline="0" dirty="0" err="1"/>
                        <a:t>serverave</a:t>
                      </a:r>
                      <a:endParaRPr lang="en-US" sz="1800" dirty="0"/>
                    </a:p>
                  </a:txBody>
                  <a:tcPr marT="45726" marB="45726"/>
                </a:tc>
                <a:extLst>
                  <a:ext uri="{0D108BD9-81ED-4DB2-BD59-A6C34878D82A}">
                    <a16:rowId xmlns:a16="http://schemas.microsoft.com/office/drawing/2014/main" val="10003"/>
                  </a:ext>
                </a:extLst>
              </a:tr>
              <a:tr h="640081">
                <a:tc>
                  <a:txBody>
                    <a:bodyPr/>
                    <a:lstStyle/>
                    <a:p>
                      <a:r>
                        <a:rPr lang="en-US" sz="1800" dirty="0" err="1"/>
                        <a:t>Perzgjedhja</a:t>
                      </a:r>
                      <a:r>
                        <a:rPr lang="en-US" sz="1800" baseline="0" dirty="0"/>
                        <a:t> e </a:t>
                      </a:r>
                      <a:r>
                        <a:rPr lang="en-US" sz="1800" baseline="0" dirty="0" err="1"/>
                        <a:t>burimeve</a:t>
                      </a:r>
                      <a:r>
                        <a:rPr lang="en-US" sz="1800" baseline="0" dirty="0"/>
                        <a:t> hardware ne server</a:t>
                      </a:r>
                      <a:endParaRPr lang="en-US" sz="1800" dirty="0"/>
                    </a:p>
                  </a:txBody>
                  <a:tcPr marT="45726" marB="45726"/>
                </a:tc>
                <a:tc>
                  <a:txBody>
                    <a:bodyPr/>
                    <a:lstStyle/>
                    <a:p>
                      <a:r>
                        <a:rPr lang="en-US" sz="1800" dirty="0" err="1"/>
                        <a:t>Identifikimi</a:t>
                      </a:r>
                      <a:r>
                        <a:rPr lang="en-US" sz="1800" baseline="0" dirty="0"/>
                        <a:t> I </a:t>
                      </a:r>
                      <a:r>
                        <a:rPr lang="en-US" sz="1800" baseline="0" dirty="0" err="1"/>
                        <a:t>koncepteve</a:t>
                      </a:r>
                      <a:r>
                        <a:rPr lang="en-US" sz="1800" baseline="0" dirty="0"/>
                        <a:t> </a:t>
                      </a:r>
                      <a:r>
                        <a:rPr lang="en-US" sz="1800" baseline="0" dirty="0" err="1"/>
                        <a:t>kryesore</a:t>
                      </a:r>
                      <a:r>
                        <a:rPr lang="en-US" sz="1800" baseline="0" dirty="0"/>
                        <a:t> HW ne server</a:t>
                      </a:r>
                      <a:endParaRPr lang="en-US" sz="1800" dirty="0"/>
                    </a:p>
                  </a:txBody>
                  <a:tcPr marT="45726" marB="45726"/>
                </a:tc>
                <a:extLst>
                  <a:ext uri="{0D108BD9-81ED-4DB2-BD59-A6C34878D82A}">
                    <a16:rowId xmlns:a16="http://schemas.microsoft.com/office/drawing/2014/main" val="10004"/>
                  </a:ext>
                </a:extLst>
              </a:tr>
              <a:tr h="640081">
                <a:tc>
                  <a:txBody>
                    <a:bodyPr/>
                    <a:lstStyle/>
                    <a:p>
                      <a:r>
                        <a:rPr lang="en-US" sz="1800" dirty="0" err="1"/>
                        <a:t>Identifikimi</a:t>
                      </a:r>
                      <a:r>
                        <a:rPr lang="en-US" sz="1800" baseline="0" dirty="0"/>
                        <a:t> I </a:t>
                      </a:r>
                      <a:r>
                        <a:rPr lang="en-US" sz="1800" baseline="0" dirty="0" err="1"/>
                        <a:t>metodave</a:t>
                      </a:r>
                      <a:r>
                        <a:rPr lang="en-US" sz="1800" baseline="0" dirty="0"/>
                        <a:t> per </a:t>
                      </a:r>
                      <a:r>
                        <a:rPr lang="en-US" sz="1800" baseline="0" dirty="0" err="1"/>
                        <a:t>instalimin</a:t>
                      </a:r>
                      <a:r>
                        <a:rPr lang="en-US" sz="1800" baseline="0" dirty="0"/>
                        <a:t> e Windows Server</a:t>
                      </a:r>
                      <a:endParaRPr lang="en-US" sz="1800" dirty="0"/>
                    </a:p>
                  </a:txBody>
                  <a:tcPr marT="45726" marB="45726"/>
                </a:tc>
                <a:tc>
                  <a:txBody>
                    <a:bodyPr/>
                    <a:lstStyle/>
                    <a:p>
                      <a:r>
                        <a:rPr lang="en-US" sz="1800" dirty="0" err="1"/>
                        <a:t>Te</a:t>
                      </a:r>
                      <a:r>
                        <a:rPr lang="en-US" sz="1800" baseline="0" dirty="0"/>
                        <a:t> </a:t>
                      </a:r>
                      <a:r>
                        <a:rPr lang="en-US" sz="1800" baseline="0" dirty="0" err="1"/>
                        <a:t>kutpojme</a:t>
                      </a:r>
                      <a:r>
                        <a:rPr lang="en-US" sz="1800" baseline="0" dirty="0"/>
                        <a:t> </a:t>
                      </a:r>
                      <a:r>
                        <a:rPr lang="en-US" sz="1800" baseline="0" dirty="0" err="1"/>
                        <a:t>perditesimet</a:t>
                      </a:r>
                      <a:r>
                        <a:rPr lang="en-US" sz="1800" baseline="0" dirty="0"/>
                        <a:t>/updates</a:t>
                      </a:r>
                      <a:endParaRPr lang="en-US" sz="1800" dirty="0"/>
                    </a:p>
                  </a:txBody>
                  <a:tcPr marT="45726" marB="45726"/>
                </a:tc>
                <a:extLst>
                  <a:ext uri="{0D108BD9-81ED-4DB2-BD59-A6C34878D82A}">
                    <a16:rowId xmlns:a16="http://schemas.microsoft.com/office/drawing/2014/main" val="10005"/>
                  </a:ext>
                </a:extLst>
              </a:tr>
            </a:tbl>
          </a:graphicData>
        </a:graphic>
      </p:graphicFrame>
    </p:spTree>
    <p:custDataLst>
      <p:tags r:id="rId1"/>
    </p:custData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Grp="1" noChangeArrowheads="1"/>
          </p:cNvSpPr>
          <p:nvPr>
            <p:ph type="body" sz="quarter" idx="10"/>
          </p:nvPr>
        </p:nvSpPr>
        <p:spPr>
          <a:xfrm>
            <a:off x="269239" y="1189177"/>
            <a:ext cx="11653523" cy="2031325"/>
          </a:xfrm>
        </p:spPr>
        <p:txBody>
          <a:bodyPr/>
          <a:lstStyle/>
          <a:p>
            <a:pPr lvl="1"/>
            <a:r>
              <a:rPr lang="en-US" altLang="en-US" dirty="0" err="1"/>
              <a:t>Nje</a:t>
            </a:r>
            <a:r>
              <a:rPr lang="en-US" altLang="en-US" dirty="0"/>
              <a:t> server </a:t>
            </a:r>
            <a:r>
              <a:rPr lang="en-US" altLang="en-US" dirty="0" err="1"/>
              <a:t>eshte</a:t>
            </a:r>
            <a:r>
              <a:rPr lang="en-US" altLang="en-US" dirty="0"/>
              <a:t> </a:t>
            </a:r>
            <a:r>
              <a:rPr lang="en-US" altLang="en-US" dirty="0" err="1"/>
              <a:t>nje</a:t>
            </a:r>
            <a:r>
              <a:rPr lang="en-US" altLang="en-US" dirty="0"/>
              <a:t> </a:t>
            </a:r>
            <a:r>
              <a:rPr lang="en-US" altLang="en-US" dirty="0" err="1"/>
              <a:t>Kompjuter</a:t>
            </a:r>
            <a:r>
              <a:rPr lang="en-US" altLang="en-US" dirty="0"/>
              <a:t> </a:t>
            </a:r>
            <a:r>
              <a:rPr lang="en-US" altLang="en-US" dirty="0" err="1"/>
              <a:t>qe</a:t>
            </a:r>
            <a:r>
              <a:rPr lang="en-US" altLang="en-US" dirty="0"/>
              <a:t> </a:t>
            </a:r>
            <a:r>
              <a:rPr lang="en-US" altLang="en-US" dirty="0" err="1"/>
              <a:t>ofron</a:t>
            </a:r>
            <a:r>
              <a:rPr lang="en-US" altLang="en-US" dirty="0"/>
              <a:t> </a:t>
            </a:r>
            <a:r>
              <a:rPr lang="en-US" altLang="en-US" dirty="0" err="1"/>
              <a:t>sherbime</a:t>
            </a:r>
            <a:r>
              <a:rPr lang="en-US" altLang="en-US" dirty="0"/>
              <a:t>, </a:t>
            </a:r>
            <a:r>
              <a:rPr lang="en-US" altLang="en-US" dirty="0" err="1"/>
              <a:t>dhe</a:t>
            </a:r>
            <a:r>
              <a:rPr lang="en-US" altLang="en-US" dirty="0"/>
              <a:t> </a:t>
            </a:r>
            <a:r>
              <a:rPr lang="en-US" altLang="en-US" dirty="0" err="1"/>
              <a:t>nje</a:t>
            </a:r>
            <a:r>
              <a:rPr lang="en-US" altLang="en-US" dirty="0"/>
              <a:t> client </a:t>
            </a:r>
            <a:r>
              <a:rPr lang="en-US" altLang="en-US" dirty="0" err="1"/>
              <a:t>eshte</a:t>
            </a:r>
            <a:r>
              <a:rPr lang="en-US" altLang="en-US" dirty="0"/>
              <a:t> </a:t>
            </a:r>
            <a:r>
              <a:rPr lang="en-US" altLang="en-US" dirty="0" err="1"/>
              <a:t>nje</a:t>
            </a:r>
            <a:r>
              <a:rPr lang="en-US" altLang="en-US" dirty="0"/>
              <a:t> </a:t>
            </a:r>
            <a:r>
              <a:rPr lang="en-US" altLang="en-US" dirty="0" err="1"/>
              <a:t>kompjuter</a:t>
            </a:r>
            <a:r>
              <a:rPr lang="en-US" altLang="en-US" dirty="0"/>
              <a:t> </a:t>
            </a:r>
            <a:r>
              <a:rPr lang="en-US" altLang="en-US" dirty="0" err="1"/>
              <a:t>qe</a:t>
            </a:r>
            <a:r>
              <a:rPr lang="en-US" altLang="en-US" dirty="0"/>
              <a:t> </a:t>
            </a:r>
            <a:r>
              <a:rPr lang="en-US" altLang="en-US" dirty="0" err="1"/>
              <a:t>kerkon</a:t>
            </a:r>
            <a:r>
              <a:rPr lang="en-US" altLang="en-US" dirty="0"/>
              <a:t> </a:t>
            </a:r>
            <a:r>
              <a:rPr lang="en-US" altLang="en-US" dirty="0" err="1"/>
              <a:t>sherbime</a:t>
            </a:r>
            <a:endParaRPr lang="en-US" altLang="en-US" dirty="0"/>
          </a:p>
          <a:p>
            <a:pPr lvl="1"/>
            <a:r>
              <a:rPr lang="en-US" altLang="en-US" dirty="0" err="1"/>
              <a:t>Nje</a:t>
            </a:r>
            <a:r>
              <a:rPr lang="en-US" altLang="en-US" dirty="0"/>
              <a:t> </a:t>
            </a:r>
            <a:r>
              <a:rPr lang="en-US" altLang="en-US" dirty="0" err="1"/>
              <a:t>rrjet</a:t>
            </a:r>
            <a:r>
              <a:rPr lang="en-US" altLang="en-US" dirty="0"/>
              <a:t> I </a:t>
            </a:r>
            <a:r>
              <a:rPr lang="en-US" altLang="en-US" dirty="0" err="1"/>
              <a:t>perbere</a:t>
            </a:r>
            <a:r>
              <a:rPr lang="en-US" altLang="en-US" dirty="0"/>
              <a:t> </a:t>
            </a:r>
            <a:r>
              <a:rPr lang="en-US" altLang="en-US" dirty="0" err="1"/>
              <a:t>nga</a:t>
            </a:r>
            <a:r>
              <a:rPr lang="en-US" altLang="en-US" dirty="0"/>
              <a:t> </a:t>
            </a:r>
            <a:r>
              <a:rPr lang="en-US" altLang="en-US" dirty="0" err="1"/>
              <a:t>servera</a:t>
            </a:r>
            <a:r>
              <a:rPr lang="en-US" altLang="en-US" dirty="0"/>
              <a:t> </a:t>
            </a:r>
            <a:r>
              <a:rPr lang="en-US" altLang="en-US" dirty="0" err="1"/>
              <a:t>dhe</a:t>
            </a:r>
            <a:r>
              <a:rPr lang="en-US" altLang="en-US" dirty="0"/>
              <a:t> </a:t>
            </a:r>
            <a:r>
              <a:rPr lang="en-US" altLang="en-US" dirty="0" err="1"/>
              <a:t>kompjutera</a:t>
            </a:r>
            <a:r>
              <a:rPr lang="en-US" altLang="en-US" dirty="0"/>
              <a:t> </a:t>
            </a:r>
            <a:r>
              <a:rPr lang="en-US" altLang="en-US" dirty="0" err="1"/>
              <a:t>njihet</a:t>
            </a:r>
            <a:r>
              <a:rPr lang="en-US" altLang="en-US" dirty="0"/>
              <a:t> </a:t>
            </a:r>
            <a:r>
              <a:rPr lang="en-US" altLang="en-US" dirty="0" err="1"/>
              <a:t>si</a:t>
            </a:r>
            <a:r>
              <a:rPr lang="en-US" altLang="en-US" dirty="0"/>
              <a:t> </a:t>
            </a:r>
            <a:r>
              <a:rPr lang="en-US" altLang="en-US" dirty="0" err="1"/>
              <a:t>nje</a:t>
            </a:r>
            <a:r>
              <a:rPr lang="en-US" altLang="en-US" dirty="0"/>
              <a:t> </a:t>
            </a:r>
            <a:r>
              <a:rPr lang="en-US" altLang="en-US" dirty="0" err="1"/>
              <a:t>rrjet</a:t>
            </a:r>
            <a:r>
              <a:rPr lang="en-US" altLang="en-US" dirty="0"/>
              <a:t> client/server </a:t>
            </a:r>
          </a:p>
          <a:p>
            <a:pPr lvl="1"/>
            <a:r>
              <a:rPr lang="en-US" altLang="en-US" dirty="0" err="1"/>
              <a:t>Nje</a:t>
            </a:r>
            <a:r>
              <a:rPr lang="en-US" altLang="en-US" dirty="0"/>
              <a:t> </a:t>
            </a:r>
            <a:r>
              <a:rPr lang="en-US" altLang="en-US" dirty="0" err="1"/>
              <a:t>rrjet</a:t>
            </a:r>
            <a:r>
              <a:rPr lang="en-US" altLang="en-US" dirty="0"/>
              <a:t> I </a:t>
            </a:r>
            <a:r>
              <a:rPr lang="en-US" altLang="en-US" dirty="0" err="1"/>
              <a:t>bazuar</a:t>
            </a:r>
            <a:r>
              <a:rPr lang="en-US" altLang="en-US" dirty="0"/>
              <a:t> ne </a:t>
            </a:r>
            <a:r>
              <a:rPr lang="en-US" altLang="en-US" dirty="0" err="1"/>
              <a:t>servera</a:t>
            </a:r>
            <a:r>
              <a:rPr lang="en-US" altLang="en-US" dirty="0"/>
              <a:t> </a:t>
            </a:r>
            <a:r>
              <a:rPr lang="en-US" altLang="en-US" dirty="0" err="1"/>
              <a:t>eshte</a:t>
            </a:r>
            <a:r>
              <a:rPr lang="en-US" altLang="en-US" dirty="0"/>
              <a:t> </a:t>
            </a:r>
            <a:r>
              <a:rPr lang="en-US" altLang="en-US" dirty="0" err="1"/>
              <a:t>rrjeti</a:t>
            </a:r>
            <a:r>
              <a:rPr lang="en-US" altLang="en-US" dirty="0"/>
              <a:t> me I mire per </a:t>
            </a:r>
            <a:r>
              <a:rPr lang="en-US" altLang="en-US" dirty="0" err="1"/>
              <a:t>te</a:t>
            </a:r>
            <a:r>
              <a:rPr lang="en-US" altLang="en-US" dirty="0"/>
              <a:t> </a:t>
            </a:r>
            <a:r>
              <a:rPr lang="en-US" altLang="en-US" dirty="0" err="1"/>
              <a:t>ndare</a:t>
            </a:r>
            <a:r>
              <a:rPr lang="en-US" altLang="en-US" dirty="0"/>
              <a:t> </a:t>
            </a:r>
            <a:r>
              <a:rPr lang="en-US" altLang="en-US" dirty="0" err="1"/>
              <a:t>burime</a:t>
            </a:r>
            <a:r>
              <a:rPr lang="en-US" altLang="en-US" dirty="0"/>
              <a:t> </a:t>
            </a:r>
            <a:r>
              <a:rPr lang="en-US" altLang="en-US" dirty="0" err="1"/>
              <a:t>dhe</a:t>
            </a:r>
            <a:r>
              <a:rPr lang="en-US" altLang="en-US" dirty="0"/>
              <a:t> </a:t>
            </a:r>
            <a:r>
              <a:rPr lang="en-US" altLang="en-US" dirty="0" err="1"/>
              <a:t>te</a:t>
            </a:r>
            <a:r>
              <a:rPr lang="en-US" altLang="en-US" dirty="0"/>
              <a:t> </a:t>
            </a:r>
            <a:r>
              <a:rPr lang="en-US" altLang="en-US" dirty="0" err="1"/>
              <a:t>dhena</a:t>
            </a:r>
            <a:r>
              <a:rPr lang="en-US" altLang="en-US" dirty="0"/>
              <a:t>, duke </a:t>
            </a:r>
            <a:r>
              <a:rPr lang="en-US" altLang="en-US" dirty="0" err="1"/>
              <a:t>ofruar</a:t>
            </a:r>
            <a:r>
              <a:rPr lang="en-US" altLang="en-US" dirty="0"/>
              <a:t> </a:t>
            </a:r>
            <a:r>
              <a:rPr lang="en-US" altLang="en-US" dirty="0" err="1"/>
              <a:t>siguri</a:t>
            </a:r>
            <a:r>
              <a:rPr lang="en-US" altLang="en-US" dirty="0"/>
              <a:t> </a:t>
            </a:r>
            <a:r>
              <a:rPr lang="en-US" altLang="en-US" dirty="0" err="1"/>
              <a:t>te</a:t>
            </a:r>
            <a:r>
              <a:rPr lang="en-US" altLang="en-US" dirty="0"/>
              <a:t> </a:t>
            </a:r>
            <a:r>
              <a:rPr lang="en-US" altLang="en-US" dirty="0" err="1"/>
              <a:t>qenderzuar</a:t>
            </a:r>
            <a:r>
              <a:rPr lang="en-US" altLang="en-US" dirty="0"/>
              <a:t> </a:t>
            </a:r>
            <a:r>
              <a:rPr lang="en-US" altLang="en-US" dirty="0" err="1"/>
              <a:t>te</a:t>
            </a:r>
            <a:r>
              <a:rPr lang="en-US" altLang="en-US" dirty="0"/>
              <a:t> </a:t>
            </a:r>
            <a:r>
              <a:rPr lang="en-US" altLang="en-US" dirty="0" err="1"/>
              <a:t>rrejtit</a:t>
            </a:r>
            <a:r>
              <a:rPr lang="en-US" altLang="en-US" dirty="0"/>
              <a:t> per </a:t>
            </a:r>
            <a:r>
              <a:rPr lang="en-US" altLang="en-US" dirty="0" err="1"/>
              <a:t>keto</a:t>
            </a:r>
            <a:r>
              <a:rPr lang="en-US" altLang="en-US" dirty="0"/>
              <a:t> </a:t>
            </a:r>
            <a:r>
              <a:rPr lang="en-US" altLang="en-US" dirty="0" err="1"/>
              <a:t>burime</a:t>
            </a:r>
            <a:r>
              <a:rPr lang="en-US" altLang="en-US" dirty="0"/>
              <a:t> </a:t>
            </a:r>
            <a:r>
              <a:rPr lang="en-US" altLang="en-US" dirty="0" err="1"/>
              <a:t>dhe</a:t>
            </a:r>
            <a:r>
              <a:rPr lang="en-US" altLang="en-US" dirty="0"/>
              <a:t> </a:t>
            </a:r>
            <a:r>
              <a:rPr lang="en-US" altLang="en-US" dirty="0" err="1"/>
              <a:t>te</a:t>
            </a:r>
            <a:r>
              <a:rPr lang="en-US" altLang="en-US" dirty="0"/>
              <a:t> </a:t>
            </a:r>
            <a:r>
              <a:rPr lang="en-US" altLang="en-US" dirty="0" err="1"/>
              <a:t>dhena</a:t>
            </a:r>
            <a:r>
              <a:rPr lang="en-US" altLang="en-US" dirty="0"/>
              <a:t>.</a:t>
            </a:r>
          </a:p>
          <a:p>
            <a:pPr lvl="1"/>
            <a:r>
              <a:rPr lang="en-US" altLang="en-US" dirty="0" err="1"/>
              <a:t>Rjetet</a:t>
            </a:r>
            <a:r>
              <a:rPr lang="en-US" altLang="en-US" dirty="0"/>
              <a:t> </a:t>
            </a:r>
            <a:r>
              <a:rPr lang="en-US" altLang="en-US" dirty="0" err="1"/>
              <a:t>qe</a:t>
            </a:r>
            <a:r>
              <a:rPr lang="en-US" altLang="en-US" dirty="0"/>
              <a:t> </a:t>
            </a:r>
            <a:r>
              <a:rPr lang="en-US" altLang="en-US" dirty="0" err="1"/>
              <a:t>perdorin</a:t>
            </a:r>
            <a:r>
              <a:rPr lang="en-US" altLang="en-US" dirty="0"/>
              <a:t> Windows Server </a:t>
            </a:r>
            <a:r>
              <a:rPr lang="en-US" altLang="en-US" dirty="0" err="1"/>
              <a:t>jane</a:t>
            </a:r>
            <a:r>
              <a:rPr lang="en-US" altLang="en-US" dirty="0"/>
              <a:t> </a:t>
            </a:r>
            <a:r>
              <a:rPr lang="en-US" altLang="en-US" dirty="0" err="1"/>
              <a:t>rrjeta</a:t>
            </a:r>
            <a:r>
              <a:rPr lang="en-US" altLang="en-US" dirty="0"/>
              <a:t> </a:t>
            </a:r>
            <a:r>
              <a:rPr lang="en-US" altLang="en-US" dirty="0" err="1"/>
              <a:t>klient</a:t>
            </a:r>
            <a:r>
              <a:rPr lang="en-US" altLang="en-US" dirty="0"/>
              <a:t>-server</a:t>
            </a:r>
          </a:p>
        </p:txBody>
      </p:sp>
      <p:sp>
        <p:nvSpPr>
          <p:cNvPr id="224258" name="Rectangle 2"/>
          <p:cNvSpPr>
            <a:spLocks noGrp="1" noChangeArrowheads="1"/>
          </p:cNvSpPr>
          <p:nvPr>
            <p:ph type="title"/>
          </p:nvPr>
        </p:nvSpPr>
        <p:spPr/>
        <p:txBody>
          <a:bodyPr/>
          <a:lstStyle/>
          <a:p>
            <a:r>
              <a:rPr lang="en-US" dirty="0" err="1"/>
              <a:t>Serveri</a:t>
            </a:r>
            <a:endParaRPr lang="en-US" dirty="0"/>
          </a:p>
        </p:txBody>
      </p:sp>
      <p:pic>
        <p:nvPicPr>
          <p:cNvPr id="2" name="Picture 1"/>
          <p:cNvPicPr>
            <a:picLocks noChangeAspect="1"/>
          </p:cNvPicPr>
          <p:nvPr/>
        </p:nvPicPr>
        <p:blipFill>
          <a:blip r:embed="rId4"/>
          <a:stretch>
            <a:fillRect/>
          </a:stretch>
        </p:blipFill>
        <p:spPr>
          <a:xfrm>
            <a:off x="1069824" y="3276600"/>
            <a:ext cx="1882390" cy="2936349"/>
          </a:xfrm>
          <a:prstGeom prst="rect">
            <a:avLst/>
          </a:prstGeom>
        </p:spPr>
      </p:pic>
      <p:pic>
        <p:nvPicPr>
          <p:cNvPr id="11" name="Picture 10"/>
          <p:cNvPicPr>
            <a:picLocks noChangeAspect="1"/>
          </p:cNvPicPr>
          <p:nvPr/>
        </p:nvPicPr>
        <p:blipFill>
          <a:blip r:embed="rId5"/>
          <a:stretch>
            <a:fillRect/>
          </a:stretch>
        </p:blipFill>
        <p:spPr>
          <a:xfrm>
            <a:off x="8077200" y="3511689"/>
            <a:ext cx="2085505" cy="2127111"/>
          </a:xfrm>
          <a:prstGeom prst="rect">
            <a:avLst/>
          </a:prstGeom>
        </p:spPr>
      </p:pic>
      <p:pic>
        <p:nvPicPr>
          <p:cNvPr id="12" name="Picture 11"/>
          <p:cNvPicPr>
            <a:picLocks noChangeAspect="1"/>
          </p:cNvPicPr>
          <p:nvPr/>
        </p:nvPicPr>
        <p:blipFill>
          <a:blip r:embed="rId6"/>
          <a:stretch>
            <a:fillRect/>
          </a:stretch>
        </p:blipFill>
        <p:spPr>
          <a:xfrm>
            <a:off x="1942714" y="3511689"/>
            <a:ext cx="2875764" cy="2127111"/>
          </a:xfrm>
          <a:prstGeom prst="rect">
            <a:avLst/>
          </a:prstGeom>
        </p:spPr>
      </p:pic>
      <p:pic>
        <p:nvPicPr>
          <p:cNvPr id="9" name="Picture 8"/>
          <p:cNvPicPr>
            <a:picLocks noChangeAspect="1"/>
          </p:cNvPicPr>
          <p:nvPr/>
        </p:nvPicPr>
        <p:blipFill>
          <a:blip r:embed="rId7"/>
          <a:stretch>
            <a:fillRect/>
          </a:stretch>
        </p:blipFill>
        <p:spPr>
          <a:xfrm>
            <a:off x="7047428" y="3511689"/>
            <a:ext cx="953571" cy="781577"/>
          </a:xfrm>
          <a:prstGeom prst="rect">
            <a:avLst/>
          </a:prstGeom>
        </p:spPr>
      </p:pic>
      <p:pic>
        <p:nvPicPr>
          <p:cNvPr id="10" name="Picture 9"/>
          <p:cNvPicPr>
            <a:picLocks noChangeAspect="1"/>
          </p:cNvPicPr>
          <p:nvPr/>
        </p:nvPicPr>
        <p:blipFill>
          <a:blip r:embed="rId8"/>
          <a:stretch>
            <a:fillRect/>
          </a:stretch>
        </p:blipFill>
        <p:spPr>
          <a:xfrm>
            <a:off x="7047429" y="4968973"/>
            <a:ext cx="953571" cy="829234"/>
          </a:xfrm>
          <a:prstGeom prst="rect">
            <a:avLst/>
          </a:prstGeom>
        </p:spPr>
      </p:pic>
      <p:cxnSp>
        <p:nvCxnSpPr>
          <p:cNvPr id="14" name="Straight Connector 13"/>
          <p:cNvCxnSpPr>
            <a:stCxn id="2" idx="3"/>
          </p:cNvCxnSpPr>
          <p:nvPr/>
        </p:nvCxnSpPr>
        <p:spPr>
          <a:xfrm flipV="1">
            <a:off x="2952214" y="4744774"/>
            <a:ext cx="4571999" cy="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2"/>
          </p:cNvCxnSpPr>
          <p:nvPr/>
        </p:nvCxnSpPr>
        <p:spPr>
          <a:xfrm flipH="1">
            <a:off x="7524213" y="4293266"/>
            <a:ext cx="1" cy="81213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218">
                                            <p:txEl>
                                              <p:pRg st="1" end="1"/>
                                            </p:txEl>
                                          </p:spTgt>
                                        </p:tgtEl>
                                        <p:attrNameLst>
                                          <p:attrName>style.visibility</p:attrName>
                                        </p:attrNameLst>
                                      </p:cBhvr>
                                      <p:to>
                                        <p:strVal val="visible"/>
                                      </p:to>
                                    </p:set>
                                    <p:anim calcmode="lin" valueType="num">
                                      <p:cBhvr additive="base">
                                        <p:cTn id="11" dur="500" fill="hold"/>
                                        <p:tgtEl>
                                          <p:spTgt spid="9218">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21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218">
                                            <p:txEl>
                                              <p:pRg st="2" end="2"/>
                                            </p:txEl>
                                          </p:spTgt>
                                        </p:tgtEl>
                                        <p:attrNameLst>
                                          <p:attrName>style.visibility</p:attrName>
                                        </p:attrNameLst>
                                      </p:cBhvr>
                                      <p:to>
                                        <p:strVal val="visible"/>
                                      </p:to>
                                    </p:set>
                                    <p:anim calcmode="lin" valueType="num">
                                      <p:cBhvr additive="base">
                                        <p:cTn id="15" dur="500" fill="hold"/>
                                        <p:tgtEl>
                                          <p:spTgt spid="9218">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21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218">
                                            <p:txEl>
                                              <p:pRg st="3" end="3"/>
                                            </p:txEl>
                                          </p:spTgt>
                                        </p:tgtEl>
                                        <p:attrNameLst>
                                          <p:attrName>style.visibility</p:attrName>
                                        </p:attrNameLst>
                                      </p:cBhvr>
                                      <p:to>
                                        <p:strVal val="visible"/>
                                      </p:to>
                                    </p:set>
                                    <p:anim calcmode="lin" valueType="num">
                                      <p:cBhvr additive="base">
                                        <p:cTn id="19" dur="500" fill="hold"/>
                                        <p:tgtEl>
                                          <p:spTgt spid="921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218">
                                            <p:txEl>
                                              <p:pRg st="3" end="3"/>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xit" presetSubtype="0" fill="hold" nodeType="with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par>
                          <p:cTn id="41" fill="hold">
                            <p:stCondLst>
                              <p:cond delay="1500"/>
                            </p:stCondLst>
                            <p:childTnLst>
                              <p:par>
                                <p:cTn id="42" presetID="10" presetClass="exit" presetSubtype="0" fill="hold" nodeType="after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par>
                          <p:cTn id="45" fill="hold">
                            <p:stCondLst>
                              <p:cond delay="2000"/>
                            </p:stCondLst>
                            <p:childTnLst>
                              <p:par>
                                <p:cTn id="46" presetID="10" presetClass="exit" presetSubtype="0" fill="hold" nodeType="after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par>
                          <p:cTn id="49" fill="hold">
                            <p:stCondLst>
                              <p:cond delay="2500"/>
                            </p:stCondLst>
                            <p:childTnLst>
                              <p:par>
                                <p:cTn id="50" presetID="10" presetClass="exit" presetSubtype="0" fill="hold" nodeType="after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par>
                          <p:cTn id="53" fill="hold">
                            <p:stCondLst>
                              <p:cond delay="3000"/>
                            </p:stCondLst>
                            <p:childTnLst>
                              <p:par>
                                <p:cTn id="54" presetID="10" presetClass="exit" presetSubtype="0" fill="hold" nodeType="afterEffect">
                                  <p:stCondLst>
                                    <p:cond delay="0"/>
                                  </p:stCondLst>
                                  <p:childTnLst>
                                    <p:animEffect transition="out" filter="fade">
                                      <p:cBhvr>
                                        <p:cTn id="55" dur="500"/>
                                        <p:tgtEl>
                                          <p:spTgt spid="2"/>
                                        </p:tgtEl>
                                      </p:cBhvr>
                                    </p:animEffect>
                                    <p:set>
                                      <p:cBhvr>
                                        <p:cTn id="56" dur="1" fill="hold">
                                          <p:stCondLst>
                                            <p:cond delay="499"/>
                                          </p:stCondLst>
                                        </p:cTn>
                                        <p:tgtEl>
                                          <p:spTgt spid="2"/>
                                        </p:tgtEl>
                                        <p:attrNameLst>
                                          <p:attrName>style.visibility</p:attrName>
                                        </p:attrNameLst>
                                      </p:cBhvr>
                                      <p:to>
                                        <p:strVal val="hidden"/>
                                      </p:to>
                                    </p:set>
                                  </p:childTnLst>
                                </p:cTn>
                              </p:par>
                            </p:childTnLst>
                          </p:cTn>
                        </p:par>
                        <p:par>
                          <p:cTn id="57" fill="hold">
                            <p:stCondLst>
                              <p:cond delay="3500"/>
                            </p:stCondLst>
                            <p:childTnLst>
                              <p:par>
                                <p:cTn id="58" presetID="10"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2000"/>
                                        <p:tgtEl>
                                          <p:spTgt spid="11"/>
                                        </p:tgtEl>
                                      </p:cBhvr>
                                    </p:animEffect>
                                  </p:childTnLst>
                                </p:cTn>
                              </p:par>
                              <p:par>
                                <p:cTn id="61" presetID="10"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Grp="1" noChangeArrowheads="1"/>
          </p:cNvSpPr>
          <p:nvPr>
            <p:ph type="body" sz="quarter" idx="10"/>
          </p:nvPr>
        </p:nvSpPr>
        <p:spPr>
          <a:xfrm>
            <a:off x="269239" y="1189177"/>
            <a:ext cx="11653523" cy="1415772"/>
          </a:xfrm>
        </p:spPr>
        <p:txBody>
          <a:bodyPr/>
          <a:lstStyle/>
          <a:p>
            <a:pPr lvl="1"/>
            <a:r>
              <a:rPr lang="en-US" altLang="en-US" dirty="0" err="1"/>
              <a:t>Serverat</a:t>
            </a:r>
            <a:r>
              <a:rPr lang="en-US" altLang="en-US" dirty="0"/>
              <a:t> Windows </a:t>
            </a:r>
            <a:r>
              <a:rPr lang="en-US" altLang="en-US" dirty="0" err="1"/>
              <a:t>perdorin</a:t>
            </a:r>
            <a:r>
              <a:rPr lang="en-US" altLang="en-US" dirty="0"/>
              <a:t> ‘</a:t>
            </a:r>
            <a:r>
              <a:rPr lang="en-US" altLang="en-US" dirty="0" err="1"/>
              <a:t>rolet</a:t>
            </a:r>
            <a:r>
              <a:rPr lang="en-US" altLang="en-US" dirty="0"/>
              <a:t>’ per </a:t>
            </a:r>
            <a:r>
              <a:rPr lang="en-US" altLang="en-US" dirty="0" err="1"/>
              <a:t>te</a:t>
            </a:r>
            <a:r>
              <a:rPr lang="en-US" altLang="en-US" dirty="0"/>
              <a:t> </a:t>
            </a:r>
            <a:r>
              <a:rPr lang="en-US" altLang="en-US" dirty="0" err="1"/>
              <a:t>percaktuar</a:t>
            </a:r>
            <a:r>
              <a:rPr lang="en-US" altLang="en-US" dirty="0"/>
              <a:t> se </a:t>
            </a:r>
            <a:r>
              <a:rPr lang="en-US" altLang="en-US" dirty="0" err="1"/>
              <a:t>cfare</a:t>
            </a:r>
            <a:r>
              <a:rPr lang="en-US" altLang="en-US" dirty="0"/>
              <a:t> </a:t>
            </a:r>
            <a:r>
              <a:rPr lang="en-US" altLang="en-US" dirty="0" err="1"/>
              <a:t>sherbimesh</a:t>
            </a:r>
            <a:r>
              <a:rPr lang="en-US" altLang="en-US" dirty="0"/>
              <a:t> </a:t>
            </a:r>
            <a:r>
              <a:rPr lang="en-US" altLang="en-US" dirty="0" err="1"/>
              <a:t>ofron</a:t>
            </a:r>
            <a:r>
              <a:rPr lang="en-US" altLang="en-US" dirty="0"/>
              <a:t> </a:t>
            </a:r>
            <a:r>
              <a:rPr lang="en-US" altLang="en-US" dirty="0" err="1"/>
              <a:t>serveri</a:t>
            </a:r>
            <a:r>
              <a:rPr lang="en-US" altLang="en-US" dirty="0"/>
              <a:t>. </a:t>
            </a:r>
          </a:p>
          <a:p>
            <a:pPr lvl="1"/>
            <a:r>
              <a:rPr lang="en-US" altLang="en-US" dirty="0" err="1"/>
              <a:t>Nje</a:t>
            </a:r>
            <a:r>
              <a:rPr lang="en-US" altLang="en-US" dirty="0"/>
              <a:t> server </a:t>
            </a:r>
            <a:r>
              <a:rPr lang="en-US" altLang="en-US" dirty="0" err="1"/>
              <a:t>mund</a:t>
            </a:r>
            <a:r>
              <a:rPr lang="en-US" altLang="en-US" dirty="0"/>
              <a:t> </a:t>
            </a:r>
            <a:r>
              <a:rPr lang="en-US" altLang="en-US" dirty="0" err="1"/>
              <a:t>te</a:t>
            </a:r>
            <a:r>
              <a:rPr lang="en-US" altLang="en-US" dirty="0"/>
              <a:t> </a:t>
            </a:r>
            <a:r>
              <a:rPr lang="en-US" altLang="en-US" dirty="0" err="1"/>
              <a:t>kete</a:t>
            </a:r>
            <a:r>
              <a:rPr lang="en-US" altLang="en-US" dirty="0"/>
              <a:t> </a:t>
            </a:r>
            <a:r>
              <a:rPr lang="en-US" altLang="en-US" dirty="0" err="1"/>
              <a:t>disa</a:t>
            </a:r>
            <a:r>
              <a:rPr lang="en-US" altLang="en-US" dirty="0"/>
              <a:t> role </a:t>
            </a:r>
            <a:r>
              <a:rPr lang="en-US" altLang="en-US" dirty="0" err="1"/>
              <a:t>te</a:t>
            </a:r>
            <a:r>
              <a:rPr lang="en-US" altLang="en-US" dirty="0"/>
              <a:t> </a:t>
            </a:r>
            <a:r>
              <a:rPr lang="en-US" altLang="en-US" dirty="0" err="1"/>
              <a:t>instaluara</a:t>
            </a:r>
            <a:r>
              <a:rPr lang="en-US" altLang="en-US" dirty="0"/>
              <a:t>. </a:t>
            </a:r>
          </a:p>
          <a:p>
            <a:pPr lvl="1"/>
            <a:r>
              <a:rPr lang="en-US" altLang="en-US" dirty="0" err="1"/>
              <a:t>Kur</a:t>
            </a:r>
            <a:r>
              <a:rPr lang="en-US" altLang="en-US" dirty="0"/>
              <a:t> </a:t>
            </a:r>
            <a:r>
              <a:rPr lang="en-US" altLang="en-US" dirty="0" err="1"/>
              <a:t>jeni</a:t>
            </a:r>
            <a:r>
              <a:rPr lang="en-US" altLang="en-US" dirty="0"/>
              <a:t> duke </a:t>
            </a:r>
            <a:r>
              <a:rPr lang="en-US" altLang="en-US" dirty="0" err="1"/>
              <a:t>percaktuar</a:t>
            </a:r>
            <a:r>
              <a:rPr lang="en-US" altLang="en-US" dirty="0"/>
              <a:t> </a:t>
            </a:r>
            <a:r>
              <a:rPr lang="en-US" altLang="en-US" dirty="0" err="1"/>
              <a:t>resurset</a:t>
            </a:r>
            <a:r>
              <a:rPr lang="en-US" altLang="en-US" dirty="0"/>
              <a:t> e </a:t>
            </a:r>
            <a:r>
              <a:rPr lang="en-US" altLang="en-US" dirty="0" err="1"/>
              <a:t>nevojshme</a:t>
            </a:r>
            <a:r>
              <a:rPr lang="en-US" altLang="en-US" dirty="0"/>
              <a:t> HW </a:t>
            </a:r>
            <a:r>
              <a:rPr lang="en-US" altLang="en-US" dirty="0" err="1"/>
              <a:t>dhe</a:t>
            </a:r>
            <a:r>
              <a:rPr lang="en-US" altLang="en-US" dirty="0"/>
              <a:t> SW, </a:t>
            </a:r>
            <a:r>
              <a:rPr lang="en-US" altLang="en-US" dirty="0" err="1"/>
              <a:t>vleresoni</a:t>
            </a:r>
            <a:r>
              <a:rPr lang="en-US" altLang="en-US" dirty="0"/>
              <a:t> </a:t>
            </a:r>
            <a:r>
              <a:rPr lang="en-US" altLang="en-US" dirty="0" err="1"/>
              <a:t>rolin</a:t>
            </a:r>
            <a:r>
              <a:rPr lang="en-US" altLang="en-US" dirty="0"/>
              <a:t> </a:t>
            </a:r>
            <a:r>
              <a:rPr lang="en-US" altLang="en-US" dirty="0" err="1"/>
              <a:t>qe</a:t>
            </a:r>
            <a:r>
              <a:rPr lang="en-US" altLang="en-US" dirty="0"/>
              <a:t> </a:t>
            </a:r>
            <a:r>
              <a:rPr lang="en-US" altLang="en-US" dirty="0" err="1"/>
              <a:t>luan</a:t>
            </a:r>
            <a:r>
              <a:rPr lang="en-US" altLang="en-US" dirty="0"/>
              <a:t> </a:t>
            </a:r>
            <a:r>
              <a:rPr lang="en-US" altLang="en-US" dirty="0" err="1"/>
              <a:t>kompjuteri</a:t>
            </a:r>
            <a:r>
              <a:rPr lang="en-US" altLang="en-US" dirty="0"/>
              <a:t>. </a:t>
            </a:r>
            <a:r>
              <a:rPr lang="en-US" altLang="en-US" dirty="0" err="1"/>
              <a:t>Bazuar</a:t>
            </a:r>
            <a:r>
              <a:rPr lang="en-US" altLang="en-US" dirty="0"/>
              <a:t> ne </a:t>
            </a:r>
            <a:r>
              <a:rPr lang="en-US" altLang="en-US" dirty="0" err="1"/>
              <a:t>kete</a:t>
            </a:r>
            <a:r>
              <a:rPr lang="en-US" altLang="en-US" dirty="0"/>
              <a:t> </a:t>
            </a:r>
            <a:r>
              <a:rPr lang="en-US" altLang="en-US" dirty="0" err="1"/>
              <a:t>rol</a:t>
            </a:r>
            <a:r>
              <a:rPr lang="en-US" altLang="en-US" dirty="0"/>
              <a:t> </a:t>
            </a:r>
            <a:r>
              <a:rPr lang="en-US" altLang="en-US" dirty="0" err="1"/>
              <a:t>vleresoni</a:t>
            </a:r>
            <a:r>
              <a:rPr lang="en-US" altLang="en-US" dirty="0"/>
              <a:t> </a:t>
            </a:r>
            <a:r>
              <a:rPr lang="en-US" altLang="en-US" dirty="0" err="1"/>
              <a:t>nevojat</a:t>
            </a:r>
            <a:r>
              <a:rPr lang="en-US" altLang="en-US" dirty="0"/>
              <a:t> HW </a:t>
            </a:r>
            <a:r>
              <a:rPr lang="en-US" altLang="en-US" dirty="0" err="1"/>
              <a:t>dhe</a:t>
            </a:r>
            <a:r>
              <a:rPr lang="en-US" altLang="en-US" dirty="0"/>
              <a:t> SW. </a:t>
            </a:r>
          </a:p>
        </p:txBody>
      </p:sp>
      <p:sp>
        <p:nvSpPr>
          <p:cNvPr id="224258" name="Rectangle 2"/>
          <p:cNvSpPr>
            <a:spLocks noGrp="1" noChangeArrowheads="1"/>
          </p:cNvSpPr>
          <p:nvPr>
            <p:ph type="title"/>
          </p:nvPr>
        </p:nvSpPr>
        <p:spPr/>
        <p:txBody>
          <a:bodyPr/>
          <a:lstStyle/>
          <a:p>
            <a:r>
              <a:rPr lang="en-US" dirty="0" err="1"/>
              <a:t>Rolet</a:t>
            </a:r>
            <a:r>
              <a:rPr lang="en-US" dirty="0"/>
              <a:t> e </a:t>
            </a:r>
            <a:r>
              <a:rPr lang="en-US" dirty="0" err="1"/>
              <a:t>Serverave</a:t>
            </a:r>
            <a:endParaRPr lang="en-US" dirty="0"/>
          </a:p>
        </p:txBody>
      </p:sp>
      <p:pic>
        <p:nvPicPr>
          <p:cNvPr id="5" name="Picture 4"/>
          <p:cNvPicPr>
            <a:picLocks noChangeAspect="1"/>
          </p:cNvPicPr>
          <p:nvPr/>
        </p:nvPicPr>
        <p:blipFill>
          <a:blip r:embed="rId4"/>
          <a:stretch>
            <a:fillRect/>
          </a:stretch>
        </p:blipFill>
        <p:spPr>
          <a:xfrm>
            <a:off x="5109687" y="3963202"/>
            <a:ext cx="2053879" cy="1888722"/>
          </a:xfrm>
          <a:prstGeom prst="rect">
            <a:avLst/>
          </a:prstGeom>
        </p:spPr>
      </p:pic>
      <p:pic>
        <p:nvPicPr>
          <p:cNvPr id="6" name="Picture 5"/>
          <p:cNvPicPr>
            <a:picLocks noChangeAspect="1"/>
          </p:cNvPicPr>
          <p:nvPr/>
        </p:nvPicPr>
        <p:blipFill>
          <a:blip r:embed="rId5"/>
          <a:stretch>
            <a:fillRect/>
          </a:stretch>
        </p:blipFill>
        <p:spPr>
          <a:xfrm>
            <a:off x="1223487" y="3962401"/>
            <a:ext cx="2362966" cy="1889523"/>
          </a:xfrm>
          <a:prstGeom prst="rect">
            <a:avLst/>
          </a:prstGeom>
        </p:spPr>
      </p:pic>
      <p:pic>
        <p:nvPicPr>
          <p:cNvPr id="8" name="Picture 7"/>
          <p:cNvPicPr>
            <a:picLocks noChangeAspect="1"/>
          </p:cNvPicPr>
          <p:nvPr/>
        </p:nvPicPr>
        <p:blipFill>
          <a:blip r:embed="rId6"/>
          <a:stretch>
            <a:fillRect/>
          </a:stretch>
        </p:blipFill>
        <p:spPr>
          <a:xfrm>
            <a:off x="8686800" y="3962400"/>
            <a:ext cx="2392876" cy="1889523"/>
          </a:xfrm>
          <a:prstGeom prst="rect">
            <a:avLst/>
          </a:prstGeom>
        </p:spPr>
      </p:pic>
      <p:sp>
        <p:nvSpPr>
          <p:cNvPr id="2" name="TextBox 1"/>
          <p:cNvSpPr txBox="1"/>
          <p:nvPr/>
        </p:nvSpPr>
        <p:spPr>
          <a:xfrm>
            <a:off x="1338652" y="3124200"/>
            <a:ext cx="2180725"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a:solidFill>
                  <a:schemeClr val="bg1">
                    <a:lumMod val="85000"/>
                  </a:schemeClr>
                </a:solidFill>
                <a:latin typeface="+mj-lt"/>
              </a:rPr>
              <a:t>Sherbime</a:t>
            </a:r>
            <a:r>
              <a:rPr lang="en-US" sz="2400" dirty="0">
                <a:solidFill>
                  <a:schemeClr val="bg1">
                    <a:lumMod val="85000"/>
                  </a:schemeClr>
                </a:solidFill>
                <a:latin typeface="+mj-lt"/>
              </a:rPr>
              <a:t> File </a:t>
            </a:r>
          </a:p>
        </p:txBody>
      </p:sp>
      <p:sp>
        <p:nvSpPr>
          <p:cNvPr id="10" name="TextBox 9"/>
          <p:cNvSpPr txBox="1"/>
          <p:nvPr/>
        </p:nvSpPr>
        <p:spPr>
          <a:xfrm>
            <a:off x="4964344" y="3124200"/>
            <a:ext cx="2350772"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a:solidFill>
                  <a:schemeClr val="bg1">
                    <a:lumMod val="85000"/>
                  </a:schemeClr>
                </a:solidFill>
                <a:latin typeface="+mj-lt"/>
              </a:rPr>
              <a:t>Sherbime</a:t>
            </a:r>
            <a:r>
              <a:rPr lang="en-US" sz="2400" dirty="0">
                <a:solidFill>
                  <a:schemeClr val="bg1">
                    <a:lumMod val="85000"/>
                  </a:schemeClr>
                </a:solidFill>
                <a:latin typeface="+mj-lt"/>
              </a:rPr>
              <a:t> Web </a:t>
            </a:r>
          </a:p>
        </p:txBody>
      </p:sp>
      <p:sp>
        <p:nvSpPr>
          <p:cNvPr id="11" name="TextBox 10"/>
          <p:cNvSpPr txBox="1"/>
          <p:nvPr/>
        </p:nvSpPr>
        <p:spPr>
          <a:xfrm>
            <a:off x="8449031" y="3129815"/>
            <a:ext cx="28521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a:solidFill>
                  <a:schemeClr val="bg1">
                    <a:lumMod val="85000"/>
                  </a:schemeClr>
                </a:solidFill>
                <a:latin typeface="+mj-lt"/>
              </a:rPr>
              <a:t>Sherbime</a:t>
            </a:r>
            <a:r>
              <a:rPr lang="en-US" sz="2400" dirty="0">
                <a:solidFill>
                  <a:schemeClr val="bg1">
                    <a:lumMod val="85000"/>
                  </a:schemeClr>
                </a:solidFill>
                <a:latin typeface="+mj-lt"/>
              </a:rPr>
              <a:t> Directory</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500"/>
                                        <p:tgtEl>
                                          <p:spTgt spid="1126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xEl>
                                              <p:pRg st="1" end="1"/>
                                            </p:txEl>
                                          </p:spTgt>
                                        </p:tgtEl>
                                        <p:attrNameLst>
                                          <p:attrName>style.visibility</p:attrName>
                                        </p:attrNameLst>
                                      </p:cBhvr>
                                      <p:to>
                                        <p:strVal val="visible"/>
                                      </p:to>
                                    </p:set>
                                    <p:animEffect transition="in" filter="fade">
                                      <p:cBhvr>
                                        <p:cTn id="10" dur="500"/>
                                        <p:tgtEl>
                                          <p:spTgt spid="1126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266">
                                            <p:txEl>
                                              <p:pRg st="2" end="2"/>
                                            </p:txEl>
                                          </p:spTgt>
                                        </p:tgtEl>
                                        <p:attrNameLst>
                                          <p:attrName>style.visibility</p:attrName>
                                        </p:attrNameLst>
                                      </p:cBhvr>
                                      <p:to>
                                        <p:strVal val="visible"/>
                                      </p:to>
                                    </p:set>
                                    <p:animEffect transition="in" filter="fade">
                                      <p:cBhvr>
                                        <p:cTn id="13" dur="500"/>
                                        <p:tgtEl>
                                          <p:spTgt spid="1126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Content Placeholder 2"/>
          <p:cNvSpPr>
            <a:spLocks noGrp="1"/>
          </p:cNvSpPr>
          <p:nvPr>
            <p:ph type="body" sz="quarter" idx="10"/>
          </p:nvPr>
        </p:nvSpPr>
        <p:spPr>
          <a:xfrm>
            <a:off x="269239" y="1189177"/>
            <a:ext cx="11653523" cy="2031325"/>
          </a:xfrm>
        </p:spPr>
        <p:txBody>
          <a:bodyPr/>
          <a:lstStyle/>
          <a:p>
            <a:pPr marL="252134" lvl="1" indent="0">
              <a:buNone/>
            </a:pPr>
            <a:r>
              <a:rPr lang="en-US" altLang="en-US" dirty="0" err="1"/>
              <a:t>Kur</a:t>
            </a:r>
            <a:r>
              <a:rPr lang="en-US" altLang="en-US" dirty="0"/>
              <a:t> </a:t>
            </a:r>
            <a:r>
              <a:rPr lang="en-US" altLang="en-US" dirty="0" err="1"/>
              <a:t>perzgjidhni</a:t>
            </a:r>
            <a:r>
              <a:rPr lang="en-US" altLang="en-US" dirty="0">
                <a:latin typeface="+mj-lt"/>
              </a:rPr>
              <a:t> </a:t>
            </a:r>
            <a:r>
              <a:rPr lang="en-US" altLang="en-US" dirty="0" err="1">
                <a:latin typeface="+mj-lt"/>
              </a:rPr>
              <a:t>hw</a:t>
            </a:r>
            <a:r>
              <a:rPr lang="en-US" altLang="en-US" dirty="0">
                <a:latin typeface="+mj-lt"/>
              </a:rPr>
              <a:t> per server </a:t>
            </a:r>
            <a:r>
              <a:rPr lang="en-US" altLang="en-US" dirty="0" err="1">
                <a:latin typeface="+mj-lt"/>
              </a:rPr>
              <a:t>mbani</a:t>
            </a:r>
            <a:r>
              <a:rPr lang="en-US" altLang="en-US" dirty="0">
                <a:latin typeface="+mj-lt"/>
              </a:rPr>
              <a:t> </a:t>
            </a:r>
            <a:r>
              <a:rPr lang="en-US" altLang="en-US" dirty="0" err="1">
                <a:latin typeface="+mj-lt"/>
              </a:rPr>
              <a:t>parasysh</a:t>
            </a:r>
            <a:r>
              <a:rPr lang="en-US" altLang="en-US" dirty="0">
                <a:latin typeface="+mj-lt"/>
              </a:rPr>
              <a:t> </a:t>
            </a:r>
            <a:r>
              <a:rPr lang="en-US" altLang="en-US" dirty="0" err="1">
                <a:latin typeface="+mj-lt"/>
              </a:rPr>
              <a:t>konceptet</a:t>
            </a:r>
            <a:r>
              <a:rPr lang="en-US" altLang="en-US" dirty="0">
                <a:latin typeface="+mj-lt"/>
              </a:rPr>
              <a:t> e </a:t>
            </a:r>
            <a:r>
              <a:rPr lang="en-US" altLang="en-US" dirty="0" err="1">
                <a:latin typeface="+mj-lt"/>
              </a:rPr>
              <a:t>meposhtme</a:t>
            </a:r>
            <a:r>
              <a:rPr lang="en-US" altLang="en-US" dirty="0"/>
              <a:t>:</a:t>
            </a:r>
            <a:endParaRPr lang="en-US" altLang="en-US" dirty="0">
              <a:latin typeface="+mj-lt"/>
            </a:endParaRPr>
          </a:p>
          <a:p>
            <a:pPr marL="877424" lvl="2" indent="-457200">
              <a:buFont typeface="+mj-lt"/>
              <a:buAutoNum type="arabicPeriod"/>
            </a:pPr>
            <a:r>
              <a:rPr lang="en-US" altLang="en-US" dirty="0" err="1">
                <a:latin typeface="+mj-lt"/>
              </a:rPr>
              <a:t>Performanca</a:t>
            </a:r>
            <a:r>
              <a:rPr lang="en-US" altLang="en-US" dirty="0">
                <a:latin typeface="+mj-lt"/>
              </a:rPr>
              <a:t> – </a:t>
            </a:r>
            <a:r>
              <a:rPr lang="en-US" altLang="en-US" dirty="0" err="1">
                <a:latin typeface="+mj-lt"/>
              </a:rPr>
              <a:t>Serverat</a:t>
            </a:r>
            <a:r>
              <a:rPr lang="en-US" altLang="en-US" dirty="0">
                <a:latin typeface="+mj-lt"/>
              </a:rPr>
              <a:t> </a:t>
            </a:r>
            <a:r>
              <a:rPr lang="en-US" altLang="en-US" dirty="0" err="1">
                <a:latin typeface="+mj-lt"/>
              </a:rPr>
              <a:t>kane</a:t>
            </a:r>
            <a:r>
              <a:rPr lang="en-US" altLang="en-US" dirty="0">
                <a:latin typeface="+mj-lt"/>
              </a:rPr>
              <a:t> </a:t>
            </a:r>
            <a:r>
              <a:rPr lang="en-US" altLang="en-US" dirty="0" err="1">
                <a:latin typeface="+mj-lt"/>
              </a:rPr>
              <a:t>si</a:t>
            </a:r>
            <a:r>
              <a:rPr lang="en-US" altLang="en-US" dirty="0">
                <a:latin typeface="+mj-lt"/>
              </a:rPr>
              <a:t> </a:t>
            </a:r>
            <a:r>
              <a:rPr lang="en-US" altLang="en-US" dirty="0" err="1">
                <a:latin typeface="+mj-lt"/>
              </a:rPr>
              <a:t>qellim</a:t>
            </a:r>
            <a:r>
              <a:rPr lang="en-US" altLang="en-US" dirty="0">
                <a:latin typeface="+mj-lt"/>
              </a:rPr>
              <a:t> </a:t>
            </a:r>
            <a:r>
              <a:rPr lang="en-US" altLang="en-US" dirty="0" err="1">
                <a:latin typeface="+mj-lt"/>
              </a:rPr>
              <a:t>te</a:t>
            </a:r>
            <a:r>
              <a:rPr lang="en-US" altLang="en-US" dirty="0">
                <a:latin typeface="+mj-lt"/>
              </a:rPr>
              <a:t> </a:t>
            </a:r>
            <a:r>
              <a:rPr lang="en-US" altLang="en-US" dirty="0" err="1">
                <a:latin typeface="+mj-lt"/>
              </a:rPr>
              <a:t>ofrojne</a:t>
            </a:r>
            <a:r>
              <a:rPr lang="en-US" altLang="en-US" dirty="0">
                <a:latin typeface="+mj-lt"/>
              </a:rPr>
              <a:t> </a:t>
            </a:r>
            <a:r>
              <a:rPr lang="en-US" altLang="en-US" dirty="0" err="1">
                <a:latin typeface="+mj-lt"/>
              </a:rPr>
              <a:t>sherbime</a:t>
            </a:r>
            <a:r>
              <a:rPr lang="en-US" altLang="en-US" dirty="0">
                <a:latin typeface="+mj-lt"/>
              </a:rPr>
              <a:t> ne </a:t>
            </a:r>
            <a:r>
              <a:rPr lang="en-US" altLang="en-US" dirty="0" err="1">
                <a:latin typeface="+mj-lt"/>
              </a:rPr>
              <a:t>rrjet</a:t>
            </a:r>
            <a:r>
              <a:rPr lang="en-US" altLang="en-US" dirty="0">
                <a:latin typeface="+mj-lt"/>
              </a:rPr>
              <a:t> per </a:t>
            </a:r>
            <a:r>
              <a:rPr lang="en-US" altLang="en-US" dirty="0" err="1">
                <a:latin typeface="+mj-lt"/>
              </a:rPr>
              <a:t>shume</a:t>
            </a:r>
            <a:r>
              <a:rPr lang="en-US" altLang="en-US" dirty="0">
                <a:latin typeface="+mj-lt"/>
              </a:rPr>
              <a:t> </a:t>
            </a:r>
            <a:r>
              <a:rPr lang="en-US" altLang="en-US" dirty="0" err="1">
                <a:latin typeface="+mj-lt"/>
              </a:rPr>
              <a:t>perdorues</a:t>
            </a:r>
            <a:r>
              <a:rPr lang="en-US" altLang="en-US" dirty="0">
                <a:latin typeface="+mj-lt"/>
              </a:rPr>
              <a:t> </a:t>
            </a:r>
          </a:p>
          <a:p>
            <a:pPr marL="877424" lvl="2" indent="-457200">
              <a:buFont typeface="+mj-lt"/>
              <a:buAutoNum type="arabicPeriod"/>
            </a:pPr>
            <a:r>
              <a:rPr lang="en-US" altLang="en-US" dirty="0" err="1"/>
              <a:t>Disponueshmeria</a:t>
            </a:r>
            <a:r>
              <a:rPr lang="en-US" altLang="en-US" dirty="0">
                <a:latin typeface="+mj-lt"/>
              </a:rPr>
              <a:t>- </a:t>
            </a:r>
            <a:r>
              <a:rPr lang="en-US" altLang="en-US" dirty="0" err="1">
                <a:latin typeface="+mj-lt"/>
              </a:rPr>
              <a:t>Nese</a:t>
            </a:r>
            <a:r>
              <a:rPr lang="en-US" altLang="en-US" dirty="0">
                <a:latin typeface="+mj-lt"/>
              </a:rPr>
              <a:t> </a:t>
            </a:r>
            <a:r>
              <a:rPr lang="en-US" altLang="en-US" dirty="0" err="1">
                <a:latin typeface="+mj-lt"/>
              </a:rPr>
              <a:t>serveri</a:t>
            </a:r>
            <a:r>
              <a:rPr lang="en-US" altLang="en-US" dirty="0">
                <a:latin typeface="+mj-lt"/>
              </a:rPr>
              <a:t> </a:t>
            </a:r>
            <a:r>
              <a:rPr lang="en-US" altLang="en-US" dirty="0" err="1">
                <a:latin typeface="+mj-lt"/>
              </a:rPr>
              <a:t>deshton</a:t>
            </a:r>
            <a:r>
              <a:rPr lang="en-US" altLang="en-US" dirty="0">
                <a:latin typeface="+mj-lt"/>
              </a:rPr>
              <a:t> </a:t>
            </a:r>
            <a:r>
              <a:rPr lang="en-US" altLang="en-US" dirty="0" err="1">
                <a:latin typeface="+mj-lt"/>
              </a:rPr>
              <a:t>ose</a:t>
            </a:r>
            <a:r>
              <a:rPr lang="en-US" altLang="en-US" dirty="0">
                <a:latin typeface="+mj-lt"/>
              </a:rPr>
              <a:t> </a:t>
            </a:r>
            <a:r>
              <a:rPr lang="en-US" altLang="en-US" dirty="0" err="1">
                <a:latin typeface="+mj-lt"/>
              </a:rPr>
              <a:t>eshte</a:t>
            </a:r>
            <a:r>
              <a:rPr lang="en-US" altLang="en-US" dirty="0">
                <a:latin typeface="+mj-lt"/>
              </a:rPr>
              <a:t> I </a:t>
            </a:r>
            <a:r>
              <a:rPr lang="en-US" altLang="en-US" dirty="0" err="1">
                <a:latin typeface="+mj-lt"/>
              </a:rPr>
              <a:t>padisponueshem</a:t>
            </a:r>
            <a:r>
              <a:rPr lang="en-US" altLang="en-US" dirty="0">
                <a:latin typeface="+mj-lt"/>
              </a:rPr>
              <a:t> , </a:t>
            </a:r>
            <a:r>
              <a:rPr lang="en-US" altLang="en-US" dirty="0" err="1">
                <a:latin typeface="+mj-lt"/>
              </a:rPr>
              <a:t>kjo</a:t>
            </a:r>
            <a:r>
              <a:rPr lang="en-US" altLang="en-US" dirty="0">
                <a:latin typeface="+mj-lt"/>
              </a:rPr>
              <a:t> do </a:t>
            </a:r>
            <a:r>
              <a:rPr lang="en-US" altLang="en-US" dirty="0" err="1">
                <a:latin typeface="+mj-lt"/>
              </a:rPr>
              <a:t>te</a:t>
            </a:r>
            <a:r>
              <a:rPr lang="en-US" altLang="en-US" dirty="0">
                <a:latin typeface="+mj-lt"/>
              </a:rPr>
              <a:t> </a:t>
            </a:r>
            <a:r>
              <a:rPr lang="en-US" altLang="en-US" dirty="0" err="1">
                <a:latin typeface="+mj-lt"/>
              </a:rPr>
              <a:t>sjelle</a:t>
            </a:r>
            <a:r>
              <a:rPr lang="en-US" altLang="en-US" dirty="0">
                <a:latin typeface="+mj-lt"/>
              </a:rPr>
              <a:t> </a:t>
            </a:r>
            <a:r>
              <a:rPr lang="en-US" altLang="en-US" dirty="0" err="1">
                <a:latin typeface="+mj-lt"/>
              </a:rPr>
              <a:t>pasoje</a:t>
            </a:r>
            <a:r>
              <a:rPr lang="en-US" altLang="en-US" dirty="0">
                <a:latin typeface="+mj-lt"/>
              </a:rPr>
              <a:t> ne </a:t>
            </a:r>
            <a:r>
              <a:rPr lang="en-US" altLang="en-US" dirty="0" err="1">
                <a:latin typeface="+mj-lt"/>
              </a:rPr>
              <a:t>shume</a:t>
            </a:r>
            <a:r>
              <a:rPr lang="en-US" altLang="en-US" dirty="0">
                <a:latin typeface="+mj-lt"/>
              </a:rPr>
              <a:t> </a:t>
            </a:r>
            <a:r>
              <a:rPr lang="en-US" altLang="en-US" dirty="0" err="1">
                <a:latin typeface="+mj-lt"/>
              </a:rPr>
              <a:t>kliente</a:t>
            </a:r>
            <a:r>
              <a:rPr lang="en-US" altLang="en-US" dirty="0">
                <a:latin typeface="+mj-lt"/>
              </a:rPr>
              <a:t>. </a:t>
            </a:r>
          </a:p>
          <a:p>
            <a:pPr marL="877424" lvl="2" indent="-457200">
              <a:buFont typeface="+mj-lt"/>
              <a:buAutoNum type="arabicPeriod"/>
            </a:pPr>
            <a:r>
              <a:rPr lang="en-US" altLang="en-US" dirty="0" err="1"/>
              <a:t>K</a:t>
            </a:r>
            <a:r>
              <a:rPr lang="en-US" altLang="en-US" dirty="0" err="1">
                <a:latin typeface="+mj-lt"/>
              </a:rPr>
              <a:t>ostoja</a:t>
            </a:r>
            <a:r>
              <a:rPr lang="en-US" altLang="en-US" dirty="0">
                <a:latin typeface="+mj-lt"/>
              </a:rPr>
              <a:t> – Si </a:t>
            </a:r>
            <a:r>
              <a:rPr lang="en-US" altLang="en-US" dirty="0" err="1">
                <a:latin typeface="+mj-lt"/>
              </a:rPr>
              <a:t>te</a:t>
            </a:r>
            <a:r>
              <a:rPr lang="en-US" altLang="en-US" dirty="0">
                <a:latin typeface="+mj-lt"/>
              </a:rPr>
              <a:t> </a:t>
            </a:r>
            <a:r>
              <a:rPr lang="en-US" altLang="en-US" dirty="0" err="1">
                <a:latin typeface="+mj-lt"/>
              </a:rPr>
              <a:t>balancojme</a:t>
            </a:r>
            <a:r>
              <a:rPr lang="en-US" altLang="en-US" dirty="0">
                <a:latin typeface="+mj-lt"/>
              </a:rPr>
              <a:t> </a:t>
            </a:r>
            <a:r>
              <a:rPr lang="en-US" altLang="en-US" dirty="0" err="1">
                <a:latin typeface="+mj-lt"/>
              </a:rPr>
              <a:t>buxhetin</a:t>
            </a:r>
            <a:r>
              <a:rPr lang="en-US" altLang="en-US" dirty="0">
                <a:latin typeface="+mj-lt"/>
              </a:rPr>
              <a:t> ne </a:t>
            </a:r>
            <a:r>
              <a:rPr lang="en-US" altLang="en-US" dirty="0" err="1">
                <a:latin typeface="+mj-lt"/>
              </a:rPr>
              <a:t>dispozicion</a:t>
            </a:r>
            <a:r>
              <a:rPr lang="en-US" altLang="en-US" dirty="0">
                <a:latin typeface="+mj-lt"/>
              </a:rPr>
              <a:t> duke </a:t>
            </a:r>
            <a:r>
              <a:rPr lang="en-US" altLang="en-US" dirty="0" err="1">
                <a:latin typeface="+mj-lt"/>
              </a:rPr>
              <a:t>arritur</a:t>
            </a:r>
            <a:r>
              <a:rPr lang="en-US" altLang="en-US" dirty="0">
                <a:latin typeface="+mj-lt"/>
              </a:rPr>
              <a:t> </a:t>
            </a:r>
            <a:r>
              <a:rPr lang="en-US" altLang="en-US" dirty="0" err="1">
                <a:latin typeface="+mj-lt"/>
              </a:rPr>
              <a:t>qellimet</a:t>
            </a:r>
            <a:r>
              <a:rPr lang="en-US" altLang="en-US" dirty="0">
                <a:latin typeface="+mj-lt"/>
              </a:rPr>
              <a:t> e performances </a:t>
            </a:r>
            <a:r>
              <a:rPr lang="en-US" altLang="en-US" dirty="0" err="1">
                <a:latin typeface="+mj-lt"/>
              </a:rPr>
              <a:t>dhe</a:t>
            </a:r>
            <a:r>
              <a:rPr lang="en-US" altLang="en-US" dirty="0">
                <a:latin typeface="+mj-lt"/>
              </a:rPr>
              <a:t> </a:t>
            </a:r>
            <a:r>
              <a:rPr lang="en-US" altLang="en-US" dirty="0" err="1">
                <a:latin typeface="+mj-lt"/>
              </a:rPr>
              <a:t>disponueshmerise</a:t>
            </a:r>
            <a:r>
              <a:rPr lang="en-US" altLang="en-US" dirty="0">
                <a:latin typeface="+mj-lt"/>
              </a:rPr>
              <a:t>. </a:t>
            </a:r>
          </a:p>
        </p:txBody>
      </p:sp>
      <p:sp>
        <p:nvSpPr>
          <p:cNvPr id="2" name="Title 1"/>
          <p:cNvSpPr>
            <a:spLocks noGrp="1"/>
          </p:cNvSpPr>
          <p:nvPr>
            <p:ph type="title"/>
          </p:nvPr>
        </p:nvSpPr>
        <p:spPr/>
        <p:txBody>
          <a:bodyPr/>
          <a:lstStyle/>
          <a:p>
            <a:r>
              <a:rPr lang="en-US" dirty="0" err="1"/>
              <a:t>Perzgjedhja</a:t>
            </a:r>
            <a:r>
              <a:rPr lang="en-US" dirty="0"/>
              <a:t> e HW </a:t>
            </a:r>
            <a:r>
              <a:rPr lang="en-US" dirty="0" err="1"/>
              <a:t>te</a:t>
            </a:r>
            <a:r>
              <a:rPr lang="en-US" dirty="0"/>
              <a:t>  Server-it</a:t>
            </a:r>
          </a:p>
        </p:txBody>
      </p:sp>
      <p:sp>
        <p:nvSpPr>
          <p:cNvPr id="3" name="Isosceles Triangle 2"/>
          <p:cNvSpPr/>
          <p:nvPr/>
        </p:nvSpPr>
        <p:spPr bwMode="auto">
          <a:xfrm>
            <a:off x="3962400" y="3005058"/>
            <a:ext cx="3962400" cy="3090941"/>
          </a:xfrm>
          <a:prstGeom prst="triangle">
            <a:avLst/>
          </a:prstGeom>
          <a:solidFill>
            <a:schemeClr val="accent3">
              <a:lumMod val="75000"/>
            </a:schemeClr>
          </a:solidFill>
          <a:ln>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 name="TextBox 3"/>
          <p:cNvSpPr txBox="1"/>
          <p:nvPr/>
        </p:nvSpPr>
        <p:spPr>
          <a:xfrm rot="18150209">
            <a:off x="3630219" y="4200130"/>
            <a:ext cx="2004651"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bg1">
                    <a:lumMod val="85000"/>
                  </a:schemeClr>
                </a:solidFill>
                <a:latin typeface="+mj-lt"/>
              </a:rPr>
              <a:t>Performance</a:t>
            </a:r>
          </a:p>
        </p:txBody>
      </p:sp>
      <p:sp>
        <p:nvSpPr>
          <p:cNvPr id="6" name="TextBox 5"/>
          <p:cNvSpPr txBox="1"/>
          <p:nvPr/>
        </p:nvSpPr>
        <p:spPr>
          <a:xfrm>
            <a:off x="5471195" y="6089581"/>
            <a:ext cx="1082925"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a:solidFill>
                  <a:schemeClr val="bg1">
                    <a:lumMod val="85000"/>
                  </a:schemeClr>
                </a:solidFill>
                <a:latin typeface="+mj-lt"/>
              </a:rPr>
              <a:t>Kosto</a:t>
            </a:r>
            <a:endParaRPr lang="en-US" sz="2400" dirty="0">
              <a:solidFill>
                <a:schemeClr val="bg1">
                  <a:lumMod val="85000"/>
                </a:schemeClr>
              </a:solidFill>
              <a:latin typeface="+mj-lt"/>
            </a:endParaRPr>
          </a:p>
        </p:txBody>
      </p:sp>
      <p:sp>
        <p:nvSpPr>
          <p:cNvPr id="7" name="TextBox 6"/>
          <p:cNvSpPr txBox="1"/>
          <p:nvPr/>
        </p:nvSpPr>
        <p:spPr>
          <a:xfrm rot="3403044">
            <a:off x="6061706" y="4236596"/>
            <a:ext cx="2448427"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a:solidFill>
                  <a:schemeClr val="bg1">
                    <a:lumMod val="85000"/>
                  </a:schemeClr>
                </a:solidFill>
                <a:latin typeface="+mj-lt"/>
              </a:rPr>
              <a:t>Disponueshmeri</a:t>
            </a:r>
            <a:endParaRPr lang="en-US" sz="2400" dirty="0">
              <a:solidFill>
                <a:schemeClr val="bg1">
                  <a:lumMod val="85000"/>
                </a:schemeClr>
              </a:solidFill>
              <a:latin typeface="+mj-lt"/>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fade">
                                      <p:cBhvr>
                                        <p:cTn id="10" dur="500"/>
                                        <p:tgtEl>
                                          <p:spTgt spid="133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Effect transition="in" filter="fade">
                                      <p:cBhvr>
                                        <p:cTn id="13" dur="500"/>
                                        <p:tgtEl>
                                          <p:spTgt spid="1331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314">
                                            <p:txEl>
                                              <p:pRg st="3" end="3"/>
                                            </p:txEl>
                                          </p:spTgt>
                                        </p:tgtEl>
                                        <p:attrNameLst>
                                          <p:attrName>style.visibility</p:attrName>
                                        </p:attrNameLst>
                                      </p:cBhvr>
                                      <p:to>
                                        <p:strVal val="visible"/>
                                      </p:to>
                                    </p:set>
                                    <p:animEffect transition="in" filter="fade">
                                      <p:cBhvr>
                                        <p:cTn id="16" dur="500"/>
                                        <p:tgtEl>
                                          <p:spTgt spid="1331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Content Placeholder 2"/>
          <p:cNvSpPr>
            <a:spLocks noGrp="1"/>
          </p:cNvSpPr>
          <p:nvPr>
            <p:ph type="body" sz="quarter" idx="10"/>
          </p:nvPr>
        </p:nvSpPr>
        <p:spPr>
          <a:xfrm>
            <a:off x="269239" y="1189177"/>
            <a:ext cx="11653523" cy="1477328"/>
          </a:xfrm>
        </p:spPr>
        <p:txBody>
          <a:bodyPr/>
          <a:lstStyle/>
          <a:p>
            <a:pPr lvl="1"/>
            <a:r>
              <a:rPr lang="en-US" altLang="en-US" dirty="0" err="1"/>
              <a:t>Procesori</a:t>
            </a:r>
            <a:endParaRPr lang="en-US" altLang="en-US" dirty="0"/>
          </a:p>
          <a:p>
            <a:pPr lvl="1"/>
            <a:r>
              <a:rPr lang="en-US" altLang="en-US" dirty="0" err="1"/>
              <a:t>Memoria</a:t>
            </a:r>
            <a:endParaRPr lang="en-US" altLang="en-US" dirty="0"/>
          </a:p>
          <a:p>
            <a:pPr lvl="1"/>
            <a:r>
              <a:rPr lang="en-US" altLang="en-US" dirty="0" err="1"/>
              <a:t>Hapesira</a:t>
            </a:r>
            <a:r>
              <a:rPr lang="en-US" altLang="en-US" dirty="0"/>
              <a:t> </a:t>
            </a:r>
            <a:r>
              <a:rPr lang="en-US" altLang="en-US" dirty="0" err="1"/>
              <a:t>Ruajtese</a:t>
            </a:r>
            <a:r>
              <a:rPr lang="en-US" altLang="en-US" dirty="0"/>
              <a:t>/HDD</a:t>
            </a:r>
          </a:p>
          <a:p>
            <a:pPr lvl="1"/>
            <a:r>
              <a:rPr lang="en-US" altLang="en-US" dirty="0" err="1"/>
              <a:t>Rrjeti</a:t>
            </a:r>
            <a:endParaRPr lang="en-US" altLang="en-US" dirty="0"/>
          </a:p>
        </p:txBody>
      </p:sp>
      <p:sp>
        <p:nvSpPr>
          <p:cNvPr id="2" name="Title 1"/>
          <p:cNvSpPr>
            <a:spLocks noGrp="1"/>
          </p:cNvSpPr>
          <p:nvPr>
            <p:ph type="title"/>
          </p:nvPr>
        </p:nvSpPr>
        <p:spPr/>
        <p:txBody>
          <a:bodyPr/>
          <a:lstStyle/>
          <a:p>
            <a:r>
              <a:rPr lang="en-US" dirty="0" err="1"/>
              <a:t>Nensistemet</a:t>
            </a:r>
            <a:r>
              <a:rPr lang="en-US" dirty="0"/>
              <a:t> </a:t>
            </a:r>
            <a:r>
              <a:rPr lang="en-US" dirty="0" err="1"/>
              <a:t>Primare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793" y="738981"/>
            <a:ext cx="4771969" cy="5334000"/>
          </a:xfrm>
          <a:prstGeom prst="rect">
            <a:avLst/>
          </a:prstGeom>
        </p:spPr>
      </p:pic>
      <p:sp>
        <p:nvSpPr>
          <p:cNvPr id="3" name="TextBox 2"/>
          <p:cNvSpPr txBox="1"/>
          <p:nvPr/>
        </p:nvSpPr>
        <p:spPr>
          <a:xfrm>
            <a:off x="-383931" y="4343400"/>
            <a:ext cx="7529255" cy="1280351"/>
          </a:xfrm>
          <a:prstGeom prst="rect">
            <a:avLst/>
          </a:prstGeom>
          <a:noFill/>
        </p:spPr>
        <p:txBody>
          <a:bodyPr wrap="square" lIns="182880" tIns="146304" rIns="182880" bIns="146304" rtlCol="0">
            <a:spAutoFit/>
          </a:bodyPr>
          <a:lstStyle/>
          <a:p>
            <a:pPr marL="1166534" lvl="1" indent="-571500">
              <a:buFont typeface="Segoe UI Light" panose="020B0502040204020203" pitchFamily="34" charset="0"/>
              <a:buChar char="*"/>
            </a:pPr>
            <a:r>
              <a:rPr lang="en-US" altLang="en-US" sz="1600" dirty="0" err="1">
                <a:solidFill>
                  <a:schemeClr val="bg1"/>
                </a:solidFill>
                <a:latin typeface="+mj-lt"/>
              </a:rPr>
              <a:t>Deshtimi</a:t>
            </a:r>
            <a:r>
              <a:rPr lang="en-US" altLang="en-US" sz="1600" dirty="0">
                <a:solidFill>
                  <a:schemeClr val="bg1"/>
                </a:solidFill>
                <a:latin typeface="+mj-lt"/>
              </a:rPr>
              <a:t> ne </a:t>
            </a:r>
            <a:r>
              <a:rPr lang="en-US" altLang="en-US" sz="1600" dirty="0" err="1">
                <a:solidFill>
                  <a:schemeClr val="bg1"/>
                </a:solidFill>
                <a:latin typeface="+mj-lt"/>
              </a:rPr>
              <a:t>secilen</a:t>
            </a:r>
            <a:r>
              <a:rPr lang="en-US" altLang="en-US" sz="1600" dirty="0">
                <a:solidFill>
                  <a:schemeClr val="bg1"/>
                </a:solidFill>
                <a:latin typeface="+mj-lt"/>
              </a:rPr>
              <a:t> </a:t>
            </a:r>
            <a:r>
              <a:rPr lang="en-US" altLang="en-US" sz="1600" dirty="0" err="1">
                <a:solidFill>
                  <a:schemeClr val="bg1"/>
                </a:solidFill>
                <a:latin typeface="+mj-lt"/>
              </a:rPr>
              <a:t>nga</a:t>
            </a:r>
            <a:r>
              <a:rPr lang="en-US" altLang="en-US" sz="1600" dirty="0">
                <a:solidFill>
                  <a:schemeClr val="bg1"/>
                </a:solidFill>
                <a:latin typeface="+mj-lt"/>
              </a:rPr>
              <a:t> </a:t>
            </a:r>
            <a:r>
              <a:rPr lang="en-US" altLang="en-US" sz="1600" dirty="0" err="1">
                <a:solidFill>
                  <a:schemeClr val="bg1"/>
                </a:solidFill>
                <a:latin typeface="+mj-lt"/>
              </a:rPr>
              <a:t>keto</a:t>
            </a:r>
            <a:r>
              <a:rPr lang="en-US" altLang="en-US" sz="1600" dirty="0">
                <a:solidFill>
                  <a:schemeClr val="bg1"/>
                </a:solidFill>
                <a:latin typeface="+mj-lt"/>
              </a:rPr>
              <a:t> </a:t>
            </a:r>
            <a:r>
              <a:rPr lang="en-US" altLang="en-US" sz="1600" dirty="0" err="1">
                <a:solidFill>
                  <a:schemeClr val="bg1"/>
                </a:solidFill>
                <a:latin typeface="+mj-lt"/>
              </a:rPr>
              <a:t>nensisteme</a:t>
            </a:r>
            <a:r>
              <a:rPr lang="en-US" altLang="en-US" sz="1600" dirty="0">
                <a:solidFill>
                  <a:schemeClr val="bg1"/>
                </a:solidFill>
                <a:latin typeface="+mj-lt"/>
              </a:rPr>
              <a:t> do </a:t>
            </a:r>
            <a:r>
              <a:rPr lang="en-US" altLang="en-US" sz="1600" dirty="0" err="1">
                <a:solidFill>
                  <a:schemeClr val="bg1"/>
                </a:solidFill>
                <a:latin typeface="+mj-lt"/>
              </a:rPr>
              <a:t>te</a:t>
            </a:r>
            <a:r>
              <a:rPr lang="en-US" altLang="en-US" sz="1600" dirty="0">
                <a:solidFill>
                  <a:schemeClr val="bg1"/>
                </a:solidFill>
                <a:latin typeface="+mj-lt"/>
              </a:rPr>
              <a:t> </a:t>
            </a:r>
            <a:r>
              <a:rPr lang="en-US" altLang="en-US" sz="1600" dirty="0" err="1">
                <a:solidFill>
                  <a:schemeClr val="bg1"/>
                </a:solidFill>
                <a:latin typeface="+mj-lt"/>
              </a:rPr>
              <a:t>sille</a:t>
            </a:r>
            <a:r>
              <a:rPr lang="en-US" altLang="en-US" sz="1600" dirty="0">
                <a:solidFill>
                  <a:schemeClr val="bg1"/>
                </a:solidFill>
                <a:latin typeface="+mj-lt"/>
              </a:rPr>
              <a:t> </a:t>
            </a:r>
            <a:r>
              <a:rPr lang="en-US" altLang="en-US" sz="1600" dirty="0" err="1">
                <a:solidFill>
                  <a:schemeClr val="bg1"/>
                </a:solidFill>
                <a:latin typeface="+mj-lt"/>
              </a:rPr>
              <a:t>deshtimin</a:t>
            </a:r>
            <a:r>
              <a:rPr lang="en-US" altLang="en-US" sz="1600" dirty="0">
                <a:solidFill>
                  <a:schemeClr val="bg1"/>
                </a:solidFill>
                <a:latin typeface="+mj-lt"/>
              </a:rPr>
              <a:t> e </a:t>
            </a:r>
            <a:r>
              <a:rPr lang="en-US" altLang="en-US" sz="1600" dirty="0" err="1">
                <a:solidFill>
                  <a:schemeClr val="bg1"/>
                </a:solidFill>
                <a:latin typeface="+mj-lt"/>
              </a:rPr>
              <a:t>sistemit</a:t>
            </a:r>
            <a:r>
              <a:rPr lang="en-US" altLang="en-US" sz="1600" dirty="0">
                <a:solidFill>
                  <a:schemeClr val="bg1"/>
                </a:solidFill>
                <a:latin typeface="+mj-lt"/>
              </a:rPr>
              <a:t>. </a:t>
            </a:r>
          </a:p>
          <a:p>
            <a:pPr marL="1166534" lvl="1" indent="-571500">
              <a:buFont typeface="Segoe UI Light" panose="020B0502040204020203" pitchFamily="34" charset="0"/>
              <a:buChar char="*"/>
            </a:pPr>
            <a:r>
              <a:rPr lang="en-US" altLang="en-US" sz="1600" dirty="0" err="1">
                <a:solidFill>
                  <a:schemeClr val="bg1"/>
                </a:solidFill>
                <a:latin typeface="+mj-lt"/>
              </a:rPr>
              <a:t>Kjo</a:t>
            </a:r>
            <a:r>
              <a:rPr lang="en-US" altLang="en-US" sz="1600" dirty="0">
                <a:solidFill>
                  <a:schemeClr val="bg1"/>
                </a:solidFill>
                <a:latin typeface="+mj-lt"/>
              </a:rPr>
              <a:t> </a:t>
            </a:r>
            <a:r>
              <a:rPr lang="en-US" altLang="en-US" sz="1600" dirty="0" err="1">
                <a:solidFill>
                  <a:schemeClr val="bg1"/>
                </a:solidFill>
                <a:latin typeface="+mj-lt"/>
              </a:rPr>
              <a:t>mund</a:t>
            </a:r>
            <a:r>
              <a:rPr lang="en-US" altLang="en-US" sz="1600" dirty="0">
                <a:solidFill>
                  <a:schemeClr val="bg1"/>
                </a:solidFill>
                <a:latin typeface="+mj-lt"/>
              </a:rPr>
              <a:t> </a:t>
            </a:r>
            <a:r>
              <a:rPr lang="en-US" altLang="en-US" sz="1600" dirty="0" err="1">
                <a:solidFill>
                  <a:schemeClr val="bg1"/>
                </a:solidFill>
                <a:latin typeface="+mj-lt"/>
              </a:rPr>
              <a:t>te</a:t>
            </a:r>
            <a:r>
              <a:rPr lang="en-US" altLang="en-US" sz="1600" dirty="0">
                <a:solidFill>
                  <a:schemeClr val="bg1"/>
                </a:solidFill>
                <a:latin typeface="+mj-lt"/>
              </a:rPr>
              <a:t> </a:t>
            </a:r>
            <a:r>
              <a:rPr lang="en-US" altLang="en-US" sz="1600" dirty="0" err="1">
                <a:solidFill>
                  <a:schemeClr val="bg1"/>
                </a:solidFill>
                <a:latin typeface="+mj-lt"/>
              </a:rPr>
              <a:t>shkaktoje</a:t>
            </a:r>
            <a:r>
              <a:rPr lang="en-US" altLang="en-US" sz="1600" dirty="0">
                <a:solidFill>
                  <a:schemeClr val="bg1"/>
                </a:solidFill>
                <a:latin typeface="+mj-lt"/>
              </a:rPr>
              <a:t> </a:t>
            </a:r>
            <a:r>
              <a:rPr lang="en-US" altLang="en-US" sz="1600" dirty="0" err="1">
                <a:solidFill>
                  <a:schemeClr val="bg1"/>
                </a:solidFill>
                <a:latin typeface="+mj-lt"/>
              </a:rPr>
              <a:t>edhe</a:t>
            </a:r>
            <a:r>
              <a:rPr lang="en-US" altLang="en-US" sz="1600" dirty="0">
                <a:solidFill>
                  <a:schemeClr val="bg1"/>
                </a:solidFill>
                <a:latin typeface="+mj-lt"/>
              </a:rPr>
              <a:t> “bottleneck” </a:t>
            </a:r>
            <a:r>
              <a:rPr lang="en-US" altLang="en-US" sz="1600" dirty="0" err="1">
                <a:solidFill>
                  <a:schemeClr val="bg1"/>
                </a:solidFill>
                <a:latin typeface="+mj-lt"/>
              </a:rPr>
              <a:t>qe</a:t>
            </a:r>
            <a:r>
              <a:rPr lang="en-US" altLang="en-US" sz="1600" dirty="0">
                <a:solidFill>
                  <a:schemeClr val="bg1"/>
                </a:solidFill>
                <a:latin typeface="+mj-lt"/>
              </a:rPr>
              <a:t> </a:t>
            </a:r>
            <a:r>
              <a:rPr lang="en-US" altLang="en-US" sz="1600" dirty="0" err="1">
                <a:solidFill>
                  <a:schemeClr val="bg1"/>
                </a:solidFill>
                <a:latin typeface="+mj-lt"/>
              </a:rPr>
              <a:t>mund</a:t>
            </a:r>
            <a:r>
              <a:rPr lang="en-US" altLang="en-US" sz="1600" dirty="0">
                <a:solidFill>
                  <a:schemeClr val="bg1"/>
                </a:solidFill>
                <a:latin typeface="+mj-lt"/>
              </a:rPr>
              <a:t> </a:t>
            </a:r>
            <a:r>
              <a:rPr lang="en-US" altLang="en-US" sz="1600" dirty="0" err="1">
                <a:solidFill>
                  <a:schemeClr val="bg1"/>
                </a:solidFill>
                <a:latin typeface="+mj-lt"/>
              </a:rPr>
              <a:t>te</a:t>
            </a:r>
            <a:r>
              <a:rPr lang="en-US" altLang="en-US" sz="1600" dirty="0">
                <a:solidFill>
                  <a:schemeClr val="bg1"/>
                </a:solidFill>
                <a:latin typeface="+mj-lt"/>
              </a:rPr>
              <a:t> </a:t>
            </a:r>
            <a:r>
              <a:rPr lang="en-US" altLang="en-US" sz="1600" dirty="0" err="1">
                <a:solidFill>
                  <a:schemeClr val="bg1"/>
                </a:solidFill>
                <a:latin typeface="+mj-lt"/>
              </a:rPr>
              <a:t>sjelle</a:t>
            </a:r>
            <a:r>
              <a:rPr lang="en-US" altLang="en-US" sz="1600" dirty="0">
                <a:solidFill>
                  <a:schemeClr val="bg1"/>
                </a:solidFill>
                <a:latin typeface="+mj-lt"/>
              </a:rPr>
              <a:t> </a:t>
            </a:r>
            <a:r>
              <a:rPr lang="en-US" altLang="en-US" sz="1600" dirty="0" err="1">
                <a:solidFill>
                  <a:schemeClr val="bg1"/>
                </a:solidFill>
                <a:latin typeface="+mj-lt"/>
              </a:rPr>
              <a:t>pasoja</a:t>
            </a:r>
            <a:r>
              <a:rPr lang="en-US" altLang="en-US" sz="1600" dirty="0">
                <a:solidFill>
                  <a:schemeClr val="bg1"/>
                </a:solidFill>
                <a:latin typeface="+mj-lt"/>
              </a:rPr>
              <a:t> ne </a:t>
            </a:r>
            <a:r>
              <a:rPr lang="en-US" altLang="en-US" sz="1600" dirty="0" err="1">
                <a:solidFill>
                  <a:schemeClr val="bg1"/>
                </a:solidFill>
                <a:latin typeface="+mj-lt"/>
              </a:rPr>
              <a:t>performancen</a:t>
            </a:r>
            <a:r>
              <a:rPr lang="en-US" altLang="en-US" sz="1600" dirty="0">
                <a:solidFill>
                  <a:schemeClr val="bg1"/>
                </a:solidFill>
                <a:latin typeface="+mj-lt"/>
              </a:rPr>
              <a:t> e </a:t>
            </a:r>
            <a:r>
              <a:rPr lang="en-US" altLang="en-US" sz="1600" dirty="0" err="1">
                <a:solidFill>
                  <a:schemeClr val="bg1"/>
                </a:solidFill>
                <a:latin typeface="+mj-lt"/>
              </a:rPr>
              <a:t>te</a:t>
            </a:r>
            <a:r>
              <a:rPr lang="en-US" altLang="en-US" sz="1600" dirty="0">
                <a:solidFill>
                  <a:schemeClr val="bg1"/>
                </a:solidFill>
                <a:latin typeface="+mj-lt"/>
              </a:rPr>
              <a:t> </a:t>
            </a:r>
            <a:r>
              <a:rPr lang="en-US" altLang="en-US" sz="1600" dirty="0" err="1">
                <a:solidFill>
                  <a:schemeClr val="bg1"/>
                </a:solidFill>
                <a:latin typeface="+mj-lt"/>
              </a:rPr>
              <a:t>gjithe</a:t>
            </a:r>
            <a:r>
              <a:rPr lang="en-US" altLang="en-US" sz="1600" dirty="0">
                <a:solidFill>
                  <a:schemeClr val="bg1"/>
                </a:solidFill>
                <a:latin typeface="+mj-lt"/>
              </a:rPr>
              <a:t> </a:t>
            </a:r>
            <a:r>
              <a:rPr lang="en-US" altLang="en-US" sz="1600" dirty="0" err="1">
                <a:solidFill>
                  <a:schemeClr val="bg1"/>
                </a:solidFill>
                <a:latin typeface="+mj-lt"/>
              </a:rPr>
              <a:t>sistemit</a:t>
            </a:r>
            <a:endParaRPr lang="en-US" sz="1600" dirty="0">
              <a:solidFill>
                <a:schemeClr val="bg1"/>
              </a:solidFill>
              <a:latin typeface="+mj-lt"/>
            </a:endParaRPr>
          </a:p>
        </p:txBody>
      </p:sp>
    </p:spTree>
    <p:custDataLst>
      <p:tags r:id="rId1"/>
    </p:custData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ontent Placeholder 2"/>
          <p:cNvSpPr>
            <a:spLocks noGrp="1"/>
          </p:cNvSpPr>
          <p:nvPr>
            <p:ph type="body" sz="quarter" idx="10"/>
          </p:nvPr>
        </p:nvSpPr>
        <p:spPr>
          <a:xfrm>
            <a:off x="269239" y="1189177"/>
            <a:ext cx="11653523" cy="2431435"/>
          </a:xfrm>
        </p:spPr>
        <p:txBody>
          <a:bodyPr/>
          <a:lstStyle/>
          <a:p>
            <a:pPr lvl="1"/>
            <a:r>
              <a:rPr lang="en-US" altLang="en-US" dirty="0" err="1"/>
              <a:t>Procesoret</a:t>
            </a:r>
            <a:r>
              <a:rPr lang="en-US" altLang="en-US" dirty="0"/>
              <a:t> </a:t>
            </a:r>
            <a:r>
              <a:rPr lang="en-US" altLang="en-US" dirty="0" err="1"/>
              <a:t>pergjithesisht</a:t>
            </a:r>
            <a:r>
              <a:rPr lang="en-US" altLang="en-US" dirty="0"/>
              <a:t> jane 64-bit, </a:t>
            </a:r>
            <a:r>
              <a:rPr lang="en-US" altLang="en-US" dirty="0" err="1"/>
              <a:t>te</a:t>
            </a:r>
            <a:r>
              <a:rPr lang="en-US" altLang="en-US" dirty="0"/>
              <a:t> </a:t>
            </a:r>
            <a:r>
              <a:rPr lang="en-US" altLang="en-US" dirty="0" err="1"/>
              <a:t>cilet</a:t>
            </a:r>
            <a:r>
              <a:rPr lang="en-US" altLang="en-US" dirty="0"/>
              <a:t> </a:t>
            </a:r>
            <a:r>
              <a:rPr lang="en-US" altLang="en-US" dirty="0" err="1"/>
              <a:t>performojne</a:t>
            </a:r>
            <a:r>
              <a:rPr lang="en-US" altLang="en-US" dirty="0"/>
              <a:t> me </a:t>
            </a:r>
            <a:r>
              <a:rPr lang="en-US" altLang="en-US" dirty="0" err="1"/>
              <a:t>shpejt</a:t>
            </a:r>
            <a:r>
              <a:rPr lang="en-US" altLang="en-US" dirty="0"/>
              <a:t> </a:t>
            </a:r>
            <a:r>
              <a:rPr lang="en-US" altLang="en-US" dirty="0" err="1"/>
              <a:t>sesa</a:t>
            </a:r>
            <a:r>
              <a:rPr lang="en-US" altLang="en-US" dirty="0"/>
              <a:t> </a:t>
            </a:r>
            <a:r>
              <a:rPr lang="en-US" altLang="en-US" dirty="0" err="1"/>
              <a:t>procesoret</a:t>
            </a:r>
            <a:r>
              <a:rPr lang="en-US" altLang="en-US" dirty="0"/>
              <a:t> 32-bit </a:t>
            </a:r>
          </a:p>
          <a:p>
            <a:pPr lvl="2"/>
            <a:r>
              <a:rPr lang="en-US" altLang="en-US" dirty="0" err="1"/>
              <a:t>procesor</a:t>
            </a:r>
            <a:r>
              <a:rPr lang="en-US" altLang="en-US" dirty="0"/>
              <a:t> 32-bit – </a:t>
            </a:r>
            <a:r>
              <a:rPr lang="en-US" altLang="en-US" dirty="0" err="1"/>
              <a:t>adreson</a:t>
            </a:r>
            <a:r>
              <a:rPr lang="en-US" altLang="en-US" dirty="0"/>
              <a:t> 4 Gigabytes  RAM</a:t>
            </a:r>
          </a:p>
          <a:p>
            <a:pPr lvl="2"/>
            <a:r>
              <a:rPr lang="en-US" altLang="en-US" dirty="0" err="1"/>
              <a:t>procesor</a:t>
            </a:r>
            <a:r>
              <a:rPr lang="en-US" altLang="en-US" dirty="0"/>
              <a:t> 64-bit – </a:t>
            </a:r>
            <a:r>
              <a:rPr lang="en-US" altLang="en-US" dirty="0" err="1"/>
              <a:t>adreson</a:t>
            </a:r>
            <a:r>
              <a:rPr lang="en-US" altLang="en-US" dirty="0"/>
              <a:t> 1 Terabyte RAM</a:t>
            </a:r>
          </a:p>
          <a:p>
            <a:pPr lvl="1"/>
            <a:r>
              <a:rPr lang="en-US" altLang="en-US" dirty="0" err="1"/>
              <a:t>Nje</a:t>
            </a:r>
            <a:r>
              <a:rPr lang="en-US" altLang="en-US" dirty="0"/>
              <a:t> </a:t>
            </a:r>
            <a:r>
              <a:rPr lang="en-US" altLang="en-US" dirty="0" err="1"/>
              <a:t>procesor</a:t>
            </a:r>
            <a:r>
              <a:rPr lang="en-US" altLang="en-US" dirty="0"/>
              <a:t> </a:t>
            </a:r>
            <a:r>
              <a:rPr lang="en-US" altLang="en-US" dirty="0" err="1"/>
              <a:t>mund</a:t>
            </a:r>
            <a:r>
              <a:rPr lang="en-US" altLang="en-US" dirty="0"/>
              <a:t> </a:t>
            </a:r>
            <a:r>
              <a:rPr lang="en-US" altLang="en-US" dirty="0" err="1"/>
              <a:t>te</a:t>
            </a:r>
            <a:r>
              <a:rPr lang="en-US" altLang="en-US" dirty="0"/>
              <a:t> </a:t>
            </a:r>
            <a:r>
              <a:rPr lang="en-US" altLang="en-US" dirty="0" err="1"/>
              <a:t>punoje</a:t>
            </a:r>
            <a:r>
              <a:rPr lang="en-US" altLang="en-US" dirty="0"/>
              <a:t> </a:t>
            </a:r>
            <a:r>
              <a:rPr lang="en-US" altLang="en-US" dirty="0" err="1"/>
              <a:t>vetem</a:t>
            </a:r>
            <a:r>
              <a:rPr lang="en-US" altLang="en-US" dirty="0"/>
              <a:t> </a:t>
            </a:r>
            <a:r>
              <a:rPr lang="en-US" altLang="en-US" dirty="0" err="1"/>
              <a:t>mbi</a:t>
            </a:r>
            <a:r>
              <a:rPr lang="en-US" altLang="en-US" dirty="0"/>
              <a:t> process / thread ne </a:t>
            </a:r>
            <a:r>
              <a:rPr lang="en-US" altLang="en-US" dirty="0" err="1"/>
              <a:t>nje</a:t>
            </a:r>
            <a:r>
              <a:rPr lang="en-US" altLang="en-US" dirty="0"/>
              <a:t> moment </a:t>
            </a:r>
            <a:r>
              <a:rPr lang="en-US" altLang="en-US" dirty="0" err="1"/>
              <a:t>kohor</a:t>
            </a:r>
            <a:endParaRPr lang="en-US" altLang="en-US" dirty="0"/>
          </a:p>
          <a:p>
            <a:pPr lvl="1"/>
            <a:r>
              <a:rPr lang="en-US" altLang="en-US" dirty="0" err="1"/>
              <a:t>Ndarja</a:t>
            </a:r>
            <a:r>
              <a:rPr lang="en-US" altLang="en-US" dirty="0"/>
              <a:t> </a:t>
            </a:r>
            <a:r>
              <a:rPr lang="en-US" altLang="en-US" dirty="0" err="1"/>
              <a:t>kohore</a:t>
            </a:r>
            <a:r>
              <a:rPr lang="en-US" altLang="en-US" dirty="0"/>
              <a:t> </a:t>
            </a:r>
            <a:r>
              <a:rPr lang="en-US" altLang="en-US" dirty="0" err="1"/>
              <a:t>mundeson</a:t>
            </a:r>
            <a:r>
              <a:rPr lang="en-US" altLang="en-US" dirty="0"/>
              <a:t> </a:t>
            </a:r>
            <a:r>
              <a:rPr lang="en-US" altLang="en-US" dirty="0" err="1"/>
              <a:t>threade</a:t>
            </a:r>
            <a:r>
              <a:rPr lang="en-US" altLang="en-US" dirty="0"/>
              <a:t> </a:t>
            </a:r>
            <a:r>
              <a:rPr lang="en-US" altLang="en-US" dirty="0" err="1"/>
              <a:t>te</a:t>
            </a:r>
            <a:r>
              <a:rPr lang="en-US" altLang="en-US" dirty="0"/>
              <a:t> </a:t>
            </a:r>
            <a:r>
              <a:rPr lang="en-US" altLang="en-US" dirty="0" err="1"/>
              <a:t>shumefishta</a:t>
            </a:r>
            <a:r>
              <a:rPr lang="en-US" altLang="en-US" dirty="0"/>
              <a:t> </a:t>
            </a:r>
            <a:r>
              <a:rPr lang="en-US" altLang="en-US" dirty="0" err="1"/>
              <a:t>dhe</a:t>
            </a:r>
            <a:r>
              <a:rPr lang="en-US" altLang="en-US" dirty="0"/>
              <a:t> </a:t>
            </a:r>
            <a:r>
              <a:rPr lang="en-US" altLang="en-US" dirty="0" err="1"/>
              <a:t>aplikacione</a:t>
            </a:r>
            <a:r>
              <a:rPr lang="en-US" altLang="en-US" dirty="0"/>
              <a:t> </a:t>
            </a:r>
            <a:r>
              <a:rPr lang="en-US" altLang="en-US" dirty="0" err="1"/>
              <a:t>qe</a:t>
            </a:r>
            <a:r>
              <a:rPr lang="en-US" altLang="en-US" dirty="0"/>
              <a:t> </a:t>
            </a:r>
            <a:r>
              <a:rPr lang="en-US" altLang="en-US" dirty="0" err="1"/>
              <a:t>te</a:t>
            </a:r>
            <a:r>
              <a:rPr lang="en-US" altLang="en-US" dirty="0"/>
              <a:t> </a:t>
            </a:r>
            <a:r>
              <a:rPr lang="en-US" altLang="en-US" dirty="0" err="1"/>
              <a:t>egzekutohen</a:t>
            </a:r>
            <a:r>
              <a:rPr lang="en-US" altLang="en-US" dirty="0"/>
              <a:t> </a:t>
            </a:r>
            <a:r>
              <a:rPr lang="en-US" altLang="en-US" dirty="0" err="1"/>
              <a:t>njekohesisht</a:t>
            </a:r>
            <a:r>
              <a:rPr lang="en-US" altLang="en-US" dirty="0"/>
              <a:t>. </a:t>
            </a:r>
          </a:p>
          <a:p>
            <a:pPr lvl="1"/>
            <a:r>
              <a:rPr lang="en-US" altLang="en-US" dirty="0" err="1"/>
              <a:t>Nje</a:t>
            </a:r>
            <a:r>
              <a:rPr lang="en-US" altLang="en-US" dirty="0"/>
              <a:t> </a:t>
            </a:r>
            <a:r>
              <a:rPr lang="en-US" altLang="en-US" dirty="0" err="1"/>
              <a:t>procesor</a:t>
            </a:r>
            <a:r>
              <a:rPr lang="en-US" altLang="en-US" dirty="0"/>
              <a:t> multicore </a:t>
            </a:r>
            <a:r>
              <a:rPr lang="en-US" altLang="en-US" dirty="0" err="1"/>
              <a:t>mundeson</a:t>
            </a:r>
            <a:r>
              <a:rPr lang="en-US" altLang="en-US" dirty="0"/>
              <a:t> </a:t>
            </a:r>
            <a:r>
              <a:rPr lang="en-US" altLang="en-US" dirty="0" err="1"/>
              <a:t>instruksione</a:t>
            </a:r>
            <a:r>
              <a:rPr lang="en-US" altLang="en-US" dirty="0"/>
              <a:t> </a:t>
            </a:r>
            <a:r>
              <a:rPr lang="en-US" altLang="en-US" dirty="0" err="1"/>
              <a:t>te</a:t>
            </a:r>
            <a:r>
              <a:rPr lang="en-US" altLang="en-US" dirty="0"/>
              <a:t> </a:t>
            </a:r>
            <a:r>
              <a:rPr lang="en-US" altLang="en-US" dirty="0" err="1"/>
              <a:t>threadeve</a:t>
            </a:r>
            <a:r>
              <a:rPr lang="en-US" altLang="en-US" dirty="0"/>
              <a:t>/ </a:t>
            </a:r>
            <a:r>
              <a:rPr lang="en-US" altLang="en-US" dirty="0" err="1"/>
              <a:t>applikacioneve</a:t>
            </a:r>
            <a:r>
              <a:rPr lang="en-US" altLang="en-US" dirty="0"/>
              <a:t> </a:t>
            </a:r>
            <a:r>
              <a:rPr lang="en-US" altLang="en-US" dirty="0" err="1"/>
              <a:t>te</a:t>
            </a:r>
            <a:r>
              <a:rPr lang="en-US" altLang="en-US" dirty="0"/>
              <a:t> </a:t>
            </a:r>
            <a:r>
              <a:rPr lang="en-US" altLang="en-US" dirty="0" err="1"/>
              <a:t>shumefishta</a:t>
            </a:r>
            <a:r>
              <a:rPr lang="en-US" altLang="en-US" dirty="0"/>
              <a:t> </a:t>
            </a:r>
            <a:r>
              <a:rPr lang="en-US" altLang="en-US" dirty="0" err="1"/>
              <a:t>te</a:t>
            </a:r>
            <a:r>
              <a:rPr lang="en-US" altLang="en-US" dirty="0"/>
              <a:t> </a:t>
            </a:r>
            <a:r>
              <a:rPr lang="en-US" altLang="en-US" dirty="0" err="1"/>
              <a:t>egzekutohen</a:t>
            </a:r>
            <a:r>
              <a:rPr lang="en-US" altLang="en-US" dirty="0"/>
              <a:t> </a:t>
            </a:r>
            <a:r>
              <a:rPr lang="en-US" altLang="en-US" dirty="0" err="1"/>
              <a:t>njekohesisht</a:t>
            </a:r>
            <a:r>
              <a:rPr lang="en-US" altLang="en-US" dirty="0"/>
              <a:t>.</a:t>
            </a:r>
          </a:p>
        </p:txBody>
      </p:sp>
      <p:sp>
        <p:nvSpPr>
          <p:cNvPr id="2" name="Title 1"/>
          <p:cNvSpPr>
            <a:spLocks noGrp="1"/>
          </p:cNvSpPr>
          <p:nvPr>
            <p:ph type="title"/>
          </p:nvPr>
        </p:nvSpPr>
        <p:spPr/>
        <p:txBody>
          <a:bodyPr/>
          <a:lstStyle/>
          <a:p>
            <a:r>
              <a:rPr lang="en-US" dirty="0" err="1"/>
              <a:t>Procesori</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3693176"/>
            <a:ext cx="3341914" cy="2876135"/>
          </a:xfrm>
          <a:prstGeom prst="rect">
            <a:avLst/>
          </a:prstGeom>
        </p:spPr>
      </p:pic>
    </p:spTree>
    <p:custDataLst>
      <p:tags r:id="rId1"/>
    </p:custData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icrosoft_IT_Access_Strategy_16x9_External">
  <a:themeElements>
    <a:clrScheme name="Custom 328">
      <a:dk1>
        <a:srgbClr val="505050"/>
      </a:dk1>
      <a:lt1>
        <a:srgbClr val="FFFFFF"/>
      </a:lt1>
      <a:dk2>
        <a:srgbClr val="0072C6"/>
      </a:dk2>
      <a:lt2>
        <a:srgbClr val="D2D2D2"/>
      </a:lt2>
      <a:accent1>
        <a:srgbClr val="0072C6"/>
      </a:accent1>
      <a:accent2>
        <a:srgbClr val="008272"/>
      </a:accent2>
      <a:accent3>
        <a:srgbClr val="68217A"/>
      </a:accent3>
      <a:accent4>
        <a:srgbClr val="0072C6"/>
      </a:accent4>
      <a:accent5>
        <a:srgbClr val="002050"/>
      </a:accent5>
      <a:accent6>
        <a:srgbClr val="442359"/>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3274" tIns="46637" rIns="93274"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2_Microsoft_IT_Access_Strategy_16x9_External">
  <a:themeElements>
    <a:clrScheme name="Custom 328">
      <a:dk1>
        <a:srgbClr val="505050"/>
      </a:dk1>
      <a:lt1>
        <a:srgbClr val="FFFFFF"/>
      </a:lt1>
      <a:dk2>
        <a:srgbClr val="0072C6"/>
      </a:dk2>
      <a:lt2>
        <a:srgbClr val="D2D2D2"/>
      </a:lt2>
      <a:accent1>
        <a:srgbClr val="0072C6"/>
      </a:accent1>
      <a:accent2>
        <a:srgbClr val="008272"/>
      </a:accent2>
      <a:accent3>
        <a:srgbClr val="68217A"/>
      </a:accent3>
      <a:accent4>
        <a:srgbClr val="0072C6"/>
      </a:accent4>
      <a:accent5>
        <a:srgbClr val="002050"/>
      </a:accent5>
      <a:accent6>
        <a:srgbClr val="442359"/>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3274" tIns="46637" rIns="93274"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D1552FCE8DAE49AB00DD8999ECFBA4" ma:contentTypeVersion="" ma:contentTypeDescription="Create a new document." ma:contentTypeScope="" ma:versionID="9fe3c7892d329891ad334a1bdc48c8b5">
  <xsd:schema xmlns:xsd="http://www.w3.org/2001/XMLSchema" xmlns:xs="http://www.w3.org/2001/XMLSchema" xmlns:p="http://schemas.microsoft.com/office/2006/metadata/properties" xmlns:ns2="90316C47-89A7-4E38-A161-F1468A908C39" targetNamespace="http://schemas.microsoft.com/office/2006/metadata/properties" ma:root="true" ma:fieldsID="1b9c2fb9641548b6b16294187cab1b6e" ns2:_="">
    <xsd:import namespace="90316C47-89A7-4E38-A161-F1468A908C39"/>
    <xsd:element name="properties">
      <xsd:complexType>
        <xsd:sequence>
          <xsd:element name="documentManagement">
            <xsd:complexType>
              <xsd:all>
                <xsd:element ref="ns2:Content_x0020_Type"/>
                <xsd:element ref="ns2:Module"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316C47-89A7-4E38-A161-F1468A908C39" elementFormDefault="qualified">
    <xsd:import namespace="http://schemas.microsoft.com/office/2006/documentManagement/types"/>
    <xsd:import namespace="http://schemas.microsoft.com/office/infopath/2007/PartnerControls"/>
    <xsd:element name="Content_x0020_Type" ma:index="8" ma:displayName="Content Type" ma:format="Dropdown" ma:internalName="Content_x0020_Type">
      <xsd:simpleType>
        <xsd:restriction base="dms:Choice">
          <xsd:enumeration value="Assessment"/>
          <xsd:enumeration value="Assessment Policheck"/>
          <xsd:enumeration value="Break Slides"/>
          <xsd:enumeration value="CC File"/>
          <xsd:enumeration value="CC Policheck"/>
          <xsd:enumeration value="Instructor Image"/>
          <xsd:enumeration value="Outline"/>
          <xsd:enumeration value="Promo Package"/>
          <xsd:enumeration value="Slide Presentation"/>
          <xsd:enumeration value="Slide Presentation Policheck"/>
          <xsd:enumeration value="SME Recruitment"/>
          <xsd:enumeration value="Video"/>
        </xsd:restriction>
      </xsd:simpleType>
    </xsd:element>
    <xsd:element name="Module" ma:index="9" nillable="true" ma:displayName="Module" ma:decimals="0" ma:internalName="Module" ma:percentage="FALSE">
      <xsd:simpleType>
        <xsd:restriction base="dms:Number">
          <xsd:maxInclusive value="40"/>
          <xsd:minInclusive value="1"/>
        </xsd:restriction>
      </xsd:simpleType>
    </xsd:element>
    <xsd:element name="Status" ma:index="10" nillable="true" ma:displayName="Status" ma:default="Draft" ma:format="Dropdown" ma:internalName="Status">
      <xsd:simpleType>
        <xsd:restriction base="dms:Choice">
          <xsd:enumeration value="Draft"/>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Status xmlns="90316C47-89A7-4E38-A161-F1468A908C39">Draft</Status>
    <Content_x0020_Type xmlns="90316C47-89A7-4E38-A161-F1468A908C39">Slide Presentation</Content_x0020_Type>
    <Module xmlns="90316C47-89A7-4E38-A161-F1468A908C39">1</Module>
  </documentManagement>
</p:properties>
</file>

<file path=customXml/itemProps1.xml><?xml version="1.0" encoding="utf-8"?>
<ds:datastoreItem xmlns:ds="http://schemas.openxmlformats.org/officeDocument/2006/customXml" ds:itemID="{39E193DD-8035-413C-9A7C-81DE6ECD7579}">
  <ds:schemaRefs>
    <ds:schemaRef ds:uri="http://schemas.microsoft.com/sharepoint/v3/contenttype/forms"/>
  </ds:schemaRefs>
</ds:datastoreItem>
</file>

<file path=customXml/itemProps2.xml><?xml version="1.0" encoding="utf-8"?>
<ds:datastoreItem xmlns:ds="http://schemas.openxmlformats.org/officeDocument/2006/customXml" ds:itemID="{358E2912-DE4C-48AE-A369-54E7CE6CC1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316C47-89A7-4E38-A161-F1468A908C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394E55-9328-4199-9659-35DA50463E91}">
  <ds:schemaRefs>
    <ds:schemaRef ds:uri="http://schemas.microsoft.com/office/2006/metadata/longProperties"/>
  </ds:schemaRefs>
</ds:datastoreItem>
</file>

<file path=customXml/itemProps4.xml><?xml version="1.0" encoding="utf-8"?>
<ds:datastoreItem xmlns:ds="http://schemas.openxmlformats.org/officeDocument/2006/customXml" ds:itemID="{2B4FF9B8-1622-4C6D-8B9B-762305E74105}">
  <ds:schemaRefs>
    <ds:schemaRef ds:uri="http://schemas.microsoft.com/office/2006/metadata/properties"/>
    <ds:schemaRef ds:uri="http://schemas.microsoft.com/office/infopath/2007/PartnerControls"/>
    <ds:schemaRef ds:uri="90316C47-89A7-4E38-A161-F1468A908C39"/>
  </ds:schemaRefs>
</ds:datastoreItem>
</file>

<file path=docProps/app.xml><?xml version="1.0" encoding="utf-8"?>
<Properties xmlns="http://schemas.openxmlformats.org/officeDocument/2006/extended-properties" xmlns:vt="http://schemas.openxmlformats.org/officeDocument/2006/docPropsVTypes">
  <Template/>
  <TotalTime>4939</TotalTime>
  <Words>2638</Words>
  <Application>Microsoft Office PowerPoint</Application>
  <PresentationFormat>Widescreen</PresentationFormat>
  <Paragraphs>246</Paragraphs>
  <Slides>34</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Franklin Gothic Book</vt:lpstr>
      <vt:lpstr>Segoe UI</vt:lpstr>
      <vt:lpstr>Segoe UI Light</vt:lpstr>
      <vt:lpstr>Microsoft_IT_Access_Strategy_16x9_External</vt:lpstr>
      <vt:lpstr>2_Microsoft_IT_Access_Strategy_16x9_External</vt:lpstr>
      <vt:lpstr>Bazat e Windows Server 2008 R2 Leksion 1 Frida GJERMENI www.fridagjermeniwork.com</vt:lpstr>
      <vt:lpstr>Ceshtjet e kursit</vt:lpstr>
      <vt:lpstr>Pamje e Pergjithsme e Serverit</vt:lpstr>
      <vt:lpstr>Objektiva</vt:lpstr>
      <vt:lpstr>Serveri</vt:lpstr>
      <vt:lpstr>Rolet e Serverave</vt:lpstr>
      <vt:lpstr>Perzgjedhja e HW te  Server-it</vt:lpstr>
      <vt:lpstr>Nensistemet Primare</vt:lpstr>
      <vt:lpstr>Procesori</vt:lpstr>
      <vt:lpstr>Memoria</vt:lpstr>
      <vt:lpstr>Hapesira ruajtese/HDD</vt:lpstr>
      <vt:lpstr>Rrjeti</vt:lpstr>
      <vt:lpstr>Motherboard-i</vt:lpstr>
      <vt:lpstr>BIOS</vt:lpstr>
      <vt:lpstr>Kutite dhe Burimet e fuqise</vt:lpstr>
      <vt:lpstr>Portat</vt:lpstr>
      <vt:lpstr>Ports</vt:lpstr>
      <vt:lpstr>Serverat Virtuale</vt:lpstr>
      <vt:lpstr>Lokalizimi i Serverit</vt:lpstr>
      <vt:lpstr>Software</vt:lpstr>
      <vt:lpstr>Serverat Windows</vt:lpstr>
      <vt:lpstr>Rolet e Windows Serverit</vt:lpstr>
      <vt:lpstr>Instalimi I plote dhe Server Core/Baza </vt:lpstr>
      <vt:lpstr>Burimet Windows Server 2012 R2 te detyrueshme </vt:lpstr>
      <vt:lpstr>Instalimi Clean/I paster</vt:lpstr>
      <vt:lpstr>Realizimi I nje  Upgrade</vt:lpstr>
      <vt:lpstr>Klonimi I Disk-ut</vt:lpstr>
      <vt:lpstr>Sysprep</vt:lpstr>
      <vt:lpstr>Server Image Manager</vt:lpstr>
      <vt:lpstr>Shperndarja e Sherbimeve Windows </vt:lpstr>
      <vt:lpstr>Formati I skedarit Windows Imaging (WIM) </vt:lpstr>
      <vt:lpstr>Licensimi Windows</vt:lpstr>
      <vt:lpstr>Aktivizimi Windows</vt:lpstr>
      <vt:lpstr>Perditesimet Windows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 Skintik</dc:creator>
  <cp:lastModifiedBy>frida gjermeni</cp:lastModifiedBy>
  <cp:revision>408</cp:revision>
  <dcterms:created xsi:type="dcterms:W3CDTF">2007-01-10T19:14:18Z</dcterms:created>
  <dcterms:modified xsi:type="dcterms:W3CDTF">2019-10-24T10:43:35Z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0x010100DCD1552FCE8DAE49AB00DD8999ECFBA4</vt:lpwstr>
  </property>
  <property fmtid="{D5CDD505-2E9C-101B-9397-08002B2CF9AE}" pid="3" name="ArticulateGUID">
    <vt:lpwstr>AC49A958-8016-4AC5-8092-CB87E57933C8</vt:lpwstr>
  </property>
  <property fmtid="{D5CDD505-2E9C-101B-9397-08002B2CF9AE}" pid="4" name="ArticulatePath">
    <vt:lpwstr>Leksion-1</vt:lpwstr>
  </property>
</Properties>
</file>