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63182-2196-42CB-9D07-6A142249F2ED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2448-701F-459A-B268-6E09F4F4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err="1"/>
              <a:t>Rrjeta</a:t>
            </a:r>
            <a:r>
              <a:rPr lang="en-US" dirty="0"/>
              <a:t> </a:t>
            </a:r>
            <a:r>
              <a:rPr lang="en-US" dirty="0" err="1"/>
              <a:t>Kompjuterike</a:t>
            </a:r>
            <a:r>
              <a:rPr lang="en-US" dirty="0"/>
              <a:t> 2</a:t>
            </a:r>
            <a:br>
              <a:rPr lang="en-US" dirty="0"/>
            </a:br>
            <a:r>
              <a:rPr lang="en-US" dirty="0" err="1"/>
              <a:t>Teknologjite</a:t>
            </a:r>
            <a:r>
              <a:rPr lang="en-US" dirty="0"/>
              <a:t> WAN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Frida</a:t>
            </a:r>
            <a:r>
              <a:rPr lang="en-US" dirty="0"/>
              <a:t> GJERMENI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/>
              <a:t>Aksesimi i Internetit me Satelit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70000" lnSpcReduction="20000"/>
          </a:bodyPr>
          <a:lstStyle/>
          <a:p>
            <a:r>
              <a:rPr lang="sq-AL" dirty="0"/>
              <a:t>Zona ku opsionet broadband nuk gjenden</a:t>
            </a:r>
            <a:r>
              <a:rPr lang="en-US" dirty="0"/>
              <a:t>-</a:t>
            </a:r>
            <a:r>
              <a:rPr lang="sq-AL" dirty="0"/>
              <a:t>aksesimi nëpërmjet satelitit. </a:t>
            </a:r>
            <a:endParaRPr lang="en-US" dirty="0"/>
          </a:p>
          <a:p>
            <a:r>
              <a:rPr lang="sq-AL" dirty="0"/>
              <a:t>Dizavantazh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q-AL" dirty="0"/>
              <a:t>lidhjes satelitore është kostoja e lartë që nevojitet për të</a:t>
            </a:r>
            <a:r>
              <a:rPr lang="en-US" dirty="0"/>
              <a:t>.</a:t>
            </a:r>
          </a:p>
          <a:p>
            <a:r>
              <a:rPr lang="sq-AL" dirty="0"/>
              <a:t>Transportueshmëria</a:t>
            </a:r>
            <a:r>
              <a:rPr lang="en-US" dirty="0"/>
              <a:t>-</a:t>
            </a:r>
            <a:r>
              <a:rPr lang="en-US" dirty="0" err="1"/>
              <a:t>avantazh</a:t>
            </a:r>
            <a:r>
              <a:rPr lang="en-US" dirty="0"/>
              <a:t>-</a:t>
            </a:r>
            <a:r>
              <a:rPr lang="sq-AL" dirty="0"/>
              <a:t>kudo që të shkoni keni mundësi lidhjeje me internetin.</a:t>
            </a:r>
            <a:endParaRPr lang="en-US" dirty="0"/>
          </a:p>
          <a:p>
            <a:r>
              <a:rPr lang="sq-AL" dirty="0"/>
              <a:t>Ofrohet nga shumë ISP</a:t>
            </a:r>
            <a:endParaRPr lang="en-US" dirty="0"/>
          </a:p>
          <a:p>
            <a:r>
              <a:rPr lang="sq-AL" b="1" dirty="0"/>
              <a:t>NJË-DREJTIMSHE</a:t>
            </a:r>
            <a:r>
              <a:rPr lang="en-US" b="1" dirty="0"/>
              <a:t>-</a:t>
            </a:r>
            <a:r>
              <a:rPr lang="sq-AL" dirty="0"/>
              <a:t>është e përbërë nga një kartë satelitore dhe një fole për kartën që instalohet në PC-në e përdoruesit; </a:t>
            </a:r>
            <a:endParaRPr lang="en-US" dirty="0"/>
          </a:p>
          <a:p>
            <a:r>
              <a:rPr lang="sq-AL" dirty="0"/>
              <a:t>ky sistem punon me dërgimin e kërkesave në një link duke përdorur një linjë telefonike, dhe më pas merr përgjigje nga e njëjta rrugë. </a:t>
            </a:r>
            <a:endParaRPr lang="en-US" dirty="0"/>
          </a:p>
          <a:p>
            <a:r>
              <a:rPr lang="sq-AL" b="1" dirty="0"/>
              <a:t>SISTEM DY-DREJTIMËSH</a:t>
            </a:r>
            <a:r>
              <a:rPr lang="en-US" b="1" dirty="0"/>
              <a:t>-</a:t>
            </a:r>
            <a:r>
              <a:rPr lang="sq-AL" dirty="0"/>
              <a:t>Rrugë për të dy llojet e të dhënave, atyre që ngarkohen dhe atyre që shkarkohen</a:t>
            </a:r>
            <a:r>
              <a:rPr lang="en-US" dirty="0"/>
              <a:t>. </a:t>
            </a:r>
          </a:p>
          <a:p>
            <a:r>
              <a:rPr lang="sq-AL" dirty="0"/>
              <a:t>Ndodh direkt ndërmjet përdoruesit dhe satelitit, pa ndërmjetësinë e linjës telefonike si në rastin e parë.</a:t>
            </a:r>
            <a:endParaRPr lang="en-US" dirty="0"/>
          </a:p>
          <a:p>
            <a:r>
              <a:rPr lang="sq-AL" dirty="0"/>
              <a:t>Kushtet atmosferike janë një faktor i rëndësishëm në përformancën e aksesimit të internetit</a:t>
            </a:r>
            <a:r>
              <a:rPr lang="en-US" dirty="0"/>
              <a:t>, </a:t>
            </a:r>
            <a:r>
              <a:rPr lang="sq-AL" dirty="0"/>
              <a:t>koha e përgjigjes.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Teknologjite</a:t>
            </a:r>
            <a:r>
              <a:rPr lang="en-US" dirty="0"/>
              <a:t> WAN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Metoda</a:t>
            </a:r>
            <a:r>
              <a:rPr lang="en-US" dirty="0"/>
              <a:t> e </a:t>
            </a:r>
            <a:r>
              <a:rPr lang="en-US" dirty="0" err="1"/>
              <a:t>shkembimit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paketate</a:t>
            </a:r>
            <a:r>
              <a:rPr lang="en-US" dirty="0"/>
              <a:t> (Switching)</a:t>
            </a:r>
          </a:p>
          <a:p>
            <a:r>
              <a:rPr lang="sq-AL" dirty="0"/>
              <a:t>Që sistemet të komunikojnë në rrjet, duhet të krijohen një ose disa rrugë komunikimi në të cilat mund të udhëtojnë të dhënat.</a:t>
            </a:r>
            <a:endParaRPr lang="en-US" dirty="0"/>
          </a:p>
          <a:p>
            <a:r>
              <a:rPr lang="sq-AL" b="1" dirty="0"/>
              <a:t>Shkëmbim Paketash</a:t>
            </a:r>
            <a:endParaRPr lang="en-US" b="1" dirty="0"/>
          </a:p>
          <a:p>
            <a:r>
              <a:rPr lang="sq-AL" dirty="0"/>
              <a:t>Çdo paketë i caktohet adresa burim, adresa destinacion dhe ndonjë adresë e ndërmjetme nëse ka.</a:t>
            </a:r>
            <a:endParaRPr lang="en-US" dirty="0"/>
          </a:p>
          <a:p>
            <a:r>
              <a:rPr lang="sq-AL" dirty="0"/>
              <a:t>Rutimi i pavarur mundëson përdorim më të mirë bandwith-i duke i lënë paketat të udhëtojnë nëpër rutera të ndryshëm për të evituar mjediset me trafik të rënduar.</a:t>
            </a:r>
            <a:endParaRPr lang="en-US" dirty="0"/>
          </a:p>
          <a:p>
            <a:r>
              <a:rPr lang="sq-AL" b="1" dirty="0"/>
              <a:t>Shkëmbim paketash me qark virtual</a:t>
            </a:r>
            <a:r>
              <a:rPr lang="en-US" b="1" dirty="0"/>
              <a:t>-</a:t>
            </a:r>
            <a:r>
              <a:rPr lang="sq-AL" dirty="0"/>
              <a:t>lidhje logjike ndërmjet nyjes dërguese dhe asaj marrëse përpara se të fillojë shkëmbimi i të dhënave. </a:t>
            </a:r>
            <a:endParaRPr lang="en-US" dirty="0"/>
          </a:p>
          <a:p>
            <a:r>
              <a:rPr lang="sq-AL" b="1" dirty="0"/>
              <a:t>Shkëmbim paketash me datagramë</a:t>
            </a:r>
            <a:r>
              <a:rPr lang="en-US" b="1" dirty="0"/>
              <a:t>-</a:t>
            </a:r>
            <a:r>
              <a:rPr lang="sq-AL" dirty="0"/>
              <a:t>. Paketat datagram dërgohen në mënyrë të pavarur, që do të thotë se ato mund të ndjekin shtigje të ndryshme për të arritur në destinacion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q-AL" b="1" dirty="0"/>
              <a:t>Komunikimi Qarkor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sq-AL" dirty="0"/>
              <a:t>Metoda qarkore kërkon një lidhje të dedikuar fizike ndërmjet nyjes dërguese dhe asaj marrëse</a:t>
            </a:r>
            <a:endParaRPr lang="en-US" dirty="0"/>
          </a:p>
          <a:p>
            <a:r>
              <a:rPr lang="sq-AL" dirty="0"/>
              <a:t>Shembulli më tipik është </a:t>
            </a:r>
            <a:r>
              <a:rPr lang="sq-AL" b="1" dirty="0"/>
              <a:t>linja telefonike</a:t>
            </a:r>
            <a:r>
              <a:rPr lang="sq-AL" dirty="0"/>
              <a:t> ku dy pjesmarrësit e bisedës kanë një linjë të dedikuar përgjatë gjithë bisedës</a:t>
            </a:r>
            <a:endParaRPr lang="en-US" dirty="0"/>
          </a:p>
          <a:p>
            <a:r>
              <a:rPr lang="sq-AL" b="1" dirty="0"/>
              <a:t>Avantazhi</a:t>
            </a:r>
            <a:r>
              <a:rPr lang="en-US" dirty="0"/>
              <a:t>: </a:t>
            </a:r>
            <a:r>
              <a:rPr lang="sq-AL" dirty="0"/>
              <a:t>pasi krijohet lidhja, kemi një lidhje të qendrueshme dhe të besueshme ndërmjet dy nyjeve</a:t>
            </a:r>
            <a:endParaRPr lang="en-US" dirty="0"/>
          </a:p>
          <a:p>
            <a:r>
              <a:rPr lang="sq-AL" b="1" dirty="0"/>
              <a:t>lidhje e dedikuar mund të bëhet shumë joefiçente</a:t>
            </a:r>
            <a:r>
              <a:rPr lang="en-US" dirty="0"/>
              <a:t>:</a:t>
            </a:r>
            <a:r>
              <a:rPr lang="sq-AL" dirty="0"/>
              <a:t>Pasi realizohet lidhja fizike, ajo nuk është e disponueshme për asnjë sesion tjetër derisa të përfundojë transferimi në fjalë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sq-AL" b="1" dirty="0"/>
              <a:t>Integrated Services Digital Network (ISDN)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20000"/>
          </a:bodyPr>
          <a:lstStyle/>
          <a:p>
            <a:r>
              <a:rPr lang="sq-AL" dirty="0"/>
              <a:t>ISDN lejon transmetim zëri dhe të dhënash nëpërmjet të njëjtës lidhje fizike.</a:t>
            </a:r>
            <a:endParaRPr lang="en-US" dirty="0"/>
          </a:p>
          <a:p>
            <a:r>
              <a:rPr lang="sq-AL" dirty="0"/>
              <a:t>Lidhjet ISDN konsiderohen më të shpejta se modemat.</a:t>
            </a:r>
            <a:endParaRPr lang="en-US" dirty="0"/>
          </a:p>
          <a:p>
            <a:r>
              <a:rPr lang="sq-AL" dirty="0"/>
              <a:t>Për të realizuar një lidhje ISDN, ju i bini numrit të caktuar në kompjutërin tuaj</a:t>
            </a:r>
            <a:endParaRPr lang="en-US" dirty="0"/>
          </a:p>
          <a:p>
            <a:r>
              <a:rPr lang="sq-AL" dirty="0"/>
              <a:t>Dhe më pas realizohet lidhja mes pajisjes dërguese dhe marrëse.</a:t>
            </a:r>
            <a:endParaRPr lang="en-US" dirty="0"/>
          </a:p>
          <a:p>
            <a:r>
              <a:rPr lang="sq-AL" dirty="0"/>
              <a:t>Lidhja bie kur njëri prej pjesmarrësve e mbyll.</a:t>
            </a:r>
            <a:endParaRPr lang="en-US" dirty="0"/>
          </a:p>
          <a:p>
            <a:r>
              <a:rPr lang="en-US" dirty="0"/>
              <a:t> ISDN ka 2 </a:t>
            </a:r>
            <a:r>
              <a:rPr lang="en-US" dirty="0" err="1"/>
              <a:t>ndërfaqe</a:t>
            </a:r>
            <a:r>
              <a:rPr lang="en-US" dirty="0"/>
              <a:t> </a:t>
            </a:r>
            <a:r>
              <a:rPr lang="en-US" dirty="0" err="1"/>
              <a:t>standarte</a:t>
            </a:r>
            <a:r>
              <a:rPr lang="en-US" dirty="0"/>
              <a:t> </a:t>
            </a:r>
            <a:r>
              <a:rPr lang="en-US" b="1" dirty="0"/>
              <a:t>Basic Rate Interface (BRI)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b="1" dirty="0"/>
              <a:t>Primary Rate Interface (PRI)</a:t>
            </a:r>
            <a:r>
              <a:rPr lang="en-US" dirty="0"/>
              <a:t>.</a:t>
            </a:r>
          </a:p>
          <a:p>
            <a:r>
              <a:rPr lang="sq-AL" b="1" dirty="0"/>
              <a:t>BRI</a:t>
            </a:r>
            <a:r>
              <a:rPr lang="sq-AL" dirty="0"/>
              <a:t> përdor tre kanale të ndarë beta (B) prej 64 kbps sejcila dhe një kanal delta (D) 16 kbps. </a:t>
            </a:r>
            <a:endParaRPr lang="en-US" dirty="0"/>
          </a:p>
          <a:p>
            <a:r>
              <a:rPr lang="sq-AL" b="1" dirty="0"/>
              <a:t>PRI</a:t>
            </a:r>
            <a:r>
              <a:rPr lang="sq-AL" dirty="0"/>
              <a:t> është një formë e ISDN-së që zakonisht transportohet përmes një linje T1 dhe mund të siguroje brez transmetimi mbi 1.544 Mbps. 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q-AL" b="1" dirty="0"/>
              <a:t>Fiber Distributed Data Interface (FDDI)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10000"/>
          </a:bodyPr>
          <a:lstStyle/>
          <a:p>
            <a:r>
              <a:rPr lang="sq-AL" dirty="0"/>
              <a:t>FDDI është një standart topologjie nga (ANSI) që përdor fibrat optike dhe aksesimin me token si mjet transmetimi.</a:t>
            </a:r>
            <a:endParaRPr lang="en-US" dirty="0"/>
          </a:p>
          <a:p>
            <a:r>
              <a:rPr lang="sq-AL" dirty="0"/>
              <a:t>FDDI implementohet në të dy mënyrat single-mode, dhe multimode</a:t>
            </a:r>
            <a:endParaRPr lang="en-US" dirty="0"/>
          </a:p>
          <a:p>
            <a:r>
              <a:rPr lang="sq-AL" dirty="0"/>
              <a:t>Mund të arrijë shpejtësi transmetimi deri 200 Mbps për një distance deri 200 Km.</a:t>
            </a:r>
            <a:endParaRPr lang="en-US" dirty="0"/>
          </a:p>
          <a:p>
            <a:r>
              <a:rPr lang="sq-AL" dirty="0"/>
              <a:t>Kombinon fuqinë e Token Ring, shpejtësinë e Fast-Ethernet, dhe sigurinë e fibrave optike.</a:t>
            </a:r>
            <a:endParaRPr lang="en-US" dirty="0"/>
          </a:p>
          <a:p>
            <a:r>
              <a:rPr lang="sq-AL" dirty="0"/>
              <a:t>Krijimin e backbone-ve të rrjetit dhe për lidhjen e LAN-eve privatë për të krijuar MAN-et dhe WAN-et</a:t>
            </a:r>
            <a:endParaRPr lang="en-US" dirty="0"/>
          </a:p>
          <a:p>
            <a:r>
              <a:rPr lang="sq-AL" dirty="0"/>
              <a:t>avantazhe </a:t>
            </a:r>
            <a:r>
              <a:rPr lang="en-US" dirty="0"/>
              <a:t>: </a:t>
            </a:r>
            <a:r>
              <a:rPr lang="sq-AL" dirty="0"/>
              <a:t>rezistenca ndaj interferencave elektro-magnetike, siguria, dhe gjatësia e madhe e vlefshme për fibrën</a:t>
            </a:r>
            <a:r>
              <a:rPr lang="en-US" dirty="0"/>
              <a:t>, </a:t>
            </a:r>
            <a:r>
              <a:rPr lang="sq-AL" b="1" i="1" dirty="0"/>
              <a:t>Toleranca e gabimit</a:t>
            </a:r>
            <a:r>
              <a:rPr lang="en-US" b="1" i="1" dirty="0"/>
              <a:t>, </a:t>
            </a:r>
            <a:r>
              <a:rPr lang="sq-AL" b="1" i="1" dirty="0"/>
              <a:t>Shpejtësia</a:t>
            </a:r>
            <a:r>
              <a:rPr lang="en-US" b="1" i="1" dirty="0"/>
              <a:t>, </a:t>
            </a:r>
            <a:r>
              <a:rPr lang="sq-AL" b="1" i="1" dirty="0"/>
              <a:t>Sinjalizimi</a:t>
            </a:r>
            <a:endParaRPr lang="en-US" b="1" i="1" dirty="0"/>
          </a:p>
          <a:p>
            <a:r>
              <a:rPr lang="sq-AL" dirty="0"/>
              <a:t>Dizavantazhet</a:t>
            </a:r>
            <a:r>
              <a:rPr lang="en-US" dirty="0"/>
              <a:t>: </a:t>
            </a:r>
            <a:r>
              <a:rPr lang="sq-AL" b="1" i="1" dirty="0"/>
              <a:t>Kosto e lartë</a:t>
            </a:r>
            <a:r>
              <a:rPr lang="en-US" b="1" i="1" dirty="0"/>
              <a:t>, </a:t>
            </a:r>
            <a:r>
              <a:rPr lang="sq-AL" b="1" i="1" dirty="0"/>
              <a:t>Vështirësi Implementimi</a:t>
            </a:r>
            <a:endParaRPr lang="en-US" b="1" i="1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q-AL" b="1" dirty="0"/>
              <a:t>Linjat transportuese T-carrier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r>
              <a:rPr lang="sq-AL" dirty="0"/>
              <a:t>Janë linja të dedikuara më shpejtësi të lartë që mund të merren nga kompanitë telefonike</a:t>
            </a:r>
            <a:r>
              <a:rPr lang="en-US" dirty="0"/>
              <a:t>.</a:t>
            </a:r>
          </a:p>
          <a:p>
            <a:r>
              <a:rPr lang="sq-AL" dirty="0"/>
              <a:t>Mund të suportojnë si </a:t>
            </a:r>
            <a:r>
              <a:rPr lang="sq-AL" b="1" dirty="0"/>
              <a:t>zë</a:t>
            </a:r>
            <a:r>
              <a:rPr lang="sq-AL" dirty="0"/>
              <a:t> ashtu edhe </a:t>
            </a:r>
            <a:r>
              <a:rPr lang="sq-AL" b="1" dirty="0"/>
              <a:t>data</a:t>
            </a:r>
            <a:r>
              <a:rPr lang="sq-AL" dirty="0"/>
              <a:t>, dhe shpesh përdoren për të krijuar rrjeta private point-to-point.</a:t>
            </a:r>
            <a:endParaRPr lang="en-US" dirty="0"/>
          </a:p>
          <a:p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linja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dedikuara</a:t>
            </a:r>
            <a:r>
              <a:rPr lang="en-US" dirty="0"/>
              <a:t> </a:t>
            </a:r>
            <a:r>
              <a:rPr lang="en-US" dirty="0" err="1"/>
              <a:t>themi</a:t>
            </a:r>
            <a:r>
              <a:rPr lang="en-US" dirty="0"/>
              <a:t> se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zgjidhje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kushtueshmë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Wan-et. </a:t>
            </a:r>
          </a:p>
          <a:p>
            <a:r>
              <a:rPr lang="sq-AL" b="1" i="1" dirty="0"/>
              <a:t>T1</a:t>
            </a:r>
            <a:r>
              <a:rPr lang="en-US" b="1" i="1" dirty="0"/>
              <a:t>, </a:t>
            </a:r>
            <a:r>
              <a:rPr lang="sq-AL" b="1" i="1" dirty="0"/>
              <a:t>T2</a:t>
            </a:r>
            <a:r>
              <a:rPr lang="en-US" b="1" i="1" dirty="0"/>
              <a:t>, </a:t>
            </a:r>
            <a:r>
              <a:rPr lang="sq-AL" b="1" i="1" dirty="0"/>
              <a:t>T3</a:t>
            </a:r>
            <a:r>
              <a:rPr lang="en-US" b="1" i="1" dirty="0"/>
              <a:t>, </a:t>
            </a:r>
            <a:r>
              <a:rPr lang="sq-AL" b="1" i="1" dirty="0"/>
              <a:t>T4</a:t>
            </a:r>
            <a:endParaRPr lang="en-US" b="1" i="1" dirty="0"/>
          </a:p>
          <a:p>
            <a:r>
              <a:rPr lang="sq-AL" b="1" dirty="0"/>
              <a:t>SONET-in, </a:t>
            </a:r>
            <a:r>
              <a:rPr lang="sq-AL" dirty="0"/>
              <a:t>një teknologji më fiber optike për WAN-et, që përpunon të dhëna, zë, video në një shpejtësi shumfishe 51.84 Mbps.</a:t>
            </a:r>
            <a:endParaRPr lang="en-US" dirty="0"/>
          </a:p>
          <a:p>
            <a:r>
              <a:rPr lang="sq-AL" b="1" dirty="0"/>
              <a:t>SONET</a:t>
            </a:r>
            <a:r>
              <a:rPr lang="sq-AL" dirty="0"/>
              <a:t> është i aftë të transmetojë informacion me shpejtësi ndërmjet 51.84 Mbps dhe 2.488 Gbps.</a:t>
            </a:r>
            <a:endParaRPr lang="en-US" dirty="0"/>
          </a:p>
          <a:p>
            <a:r>
              <a:rPr lang="sq-AL" dirty="0"/>
              <a:t>Një nga arritjet më të mëdha të Bell-it me SONET-in është krijimi i një sistemi të ri për shpejtësinë e transmetimit në nivele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r>
              <a:rPr lang="sq-AL" b="1" dirty="0"/>
              <a:t>X.25</a:t>
            </a:r>
            <a:endParaRPr lang="en-US" b="1" i="1" dirty="0"/>
          </a:p>
          <a:p>
            <a:r>
              <a:rPr lang="sq-AL" dirty="0"/>
              <a:t>Një nga teknologjitë më të vjetra të WAN është X.25, që është një teknologji shkëmbimi</a:t>
            </a:r>
            <a:endParaRPr lang="en-US" dirty="0"/>
          </a:p>
          <a:p>
            <a:r>
              <a:rPr lang="sq-AL" dirty="0"/>
              <a:t>Sot kjo teknologji nuk para përdoret.</a:t>
            </a:r>
            <a:endParaRPr lang="en-US" dirty="0"/>
          </a:p>
          <a:p>
            <a:r>
              <a:rPr lang="sq-AL" dirty="0"/>
              <a:t>Shpejtësia maksimale e transmetimit ka qenë 56kbps, dhe më pas arriti deri në 64 kbps qe është një shpejtësi shumë e ulët për standartet e sotme</a:t>
            </a:r>
            <a:endParaRPr lang="en-US" dirty="0"/>
          </a:p>
          <a:p>
            <a:r>
              <a:rPr lang="sq-AL" b="1" dirty="0"/>
              <a:t>Teknologjitë e aksesimit të Internetit</a:t>
            </a:r>
            <a:endParaRPr lang="en-US" b="1" dirty="0"/>
          </a:p>
          <a:p>
            <a:r>
              <a:rPr lang="sq-AL" dirty="0"/>
              <a:t>Aksesimi i internetit është bërë një pjesë e pandashme e bizneseve të sotme</a:t>
            </a:r>
            <a:endParaRPr lang="en-US" dirty="0"/>
          </a:p>
          <a:p>
            <a:r>
              <a:rPr lang="sq-AL" dirty="0"/>
              <a:t>Ka plot mënyra për të aksesuar internetin.</a:t>
            </a:r>
            <a:endParaRPr lang="en-US" dirty="0"/>
          </a:p>
          <a:p>
            <a:r>
              <a:rPr lang="sq-AL" dirty="0"/>
              <a:t>Mënyra e zgjedhur shpesh do të varet nga kostoja si dhe nga teknologjitë e ofruara në zonën ku ju jetoni</a:t>
            </a:r>
            <a:endParaRPr lang="en-US" dirty="0"/>
          </a:p>
          <a:p>
            <a:r>
              <a:rPr lang="sq-AL" dirty="0"/>
              <a:t>Termi </a:t>
            </a:r>
            <a:r>
              <a:rPr lang="sq-AL" b="1" i="1" dirty="0"/>
              <a:t>broadband</a:t>
            </a:r>
            <a:r>
              <a:rPr lang="sq-AL" b="1" dirty="0"/>
              <a:t> </a:t>
            </a:r>
            <a:r>
              <a:rPr lang="sq-AL" dirty="0"/>
              <a:t>shpesh përdoret për të referuar aksesimin e shpejtë të internetit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q-AL" b="1" dirty="0"/>
              <a:t>Aksesimi i Internetit përmes xDSL (Digital Suscriber Line) </a:t>
            </a:r>
            <a:br>
              <a:rPr lang="en-US" b="1" i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38800"/>
          </a:xfrm>
        </p:spPr>
        <p:txBody>
          <a:bodyPr>
            <a:normAutofit fontScale="77500" lnSpcReduction="20000"/>
          </a:bodyPr>
          <a:lstStyle/>
          <a:p>
            <a:r>
              <a:rPr lang="sq-AL" dirty="0"/>
              <a:t>DSL është mënyra më e përdorshme e aksesimit të shpejtë të internetit, sepse është më e lirë se teknologjitë e tjera si psh ISDN.</a:t>
            </a:r>
            <a:endParaRPr lang="en-US" dirty="0"/>
          </a:p>
          <a:p>
            <a:r>
              <a:rPr lang="sq-AL" dirty="0"/>
              <a:t> DSL është shumë e përdorshme për ambiente shtëpie dhe biznese të vogla.</a:t>
            </a:r>
            <a:endParaRPr lang="en-US" dirty="0"/>
          </a:p>
          <a:p>
            <a:r>
              <a:rPr lang="sq-AL" b="1" i="1" dirty="0"/>
              <a:t>Asymmetric DSL (ADSL)</a:t>
            </a:r>
            <a:r>
              <a:rPr lang="en-US" b="1" i="1" dirty="0"/>
              <a:t>, </a:t>
            </a:r>
            <a:r>
              <a:rPr lang="sq-AL" b="1" i="1" dirty="0"/>
              <a:t>Symetric DSL (SDSL)</a:t>
            </a:r>
            <a:r>
              <a:rPr lang="en-US" b="1" i="1" dirty="0"/>
              <a:t>, </a:t>
            </a:r>
            <a:r>
              <a:rPr lang="sq-AL" b="1" i="1" dirty="0"/>
              <a:t>ISDN DSL (IDSL) ISDN</a:t>
            </a:r>
            <a:r>
              <a:rPr lang="en-US" b="1" i="1" dirty="0"/>
              <a:t>, </a:t>
            </a:r>
            <a:r>
              <a:rPr lang="sq-AL" b="1" i="1" dirty="0"/>
              <a:t>Rate Adaptive DSL (RADSL)</a:t>
            </a:r>
            <a:r>
              <a:rPr lang="en-US" b="1" i="1" dirty="0"/>
              <a:t>, </a:t>
            </a:r>
            <a:r>
              <a:rPr lang="sq-AL" b="1" i="1" dirty="0"/>
              <a:t>Very High Bit Rate DSL (VHDSL)</a:t>
            </a:r>
            <a:r>
              <a:rPr lang="en-US" b="1" i="1" dirty="0"/>
              <a:t>, </a:t>
            </a:r>
            <a:r>
              <a:rPr lang="sq-AL" b="1" i="1" dirty="0"/>
              <a:t>High Bit Rate DSL (HDSL)</a:t>
            </a:r>
            <a:r>
              <a:rPr lang="sq-AL" dirty="0"/>
              <a:t> </a:t>
            </a:r>
            <a:endParaRPr lang="en-US" dirty="0"/>
          </a:p>
          <a:p>
            <a:r>
              <a:rPr lang="sq-AL" dirty="0"/>
              <a:t>Pse ka kaq shumë variacione të DSL-se? </a:t>
            </a:r>
            <a:endParaRPr lang="en-US" dirty="0"/>
          </a:p>
          <a:p>
            <a:r>
              <a:rPr lang="sq-AL" dirty="0"/>
              <a:t>Çdo përdorues, aplikim, biznes ka kërkesat e tij të ndryshme.</a:t>
            </a:r>
            <a:r>
              <a:rPr lang="en-US" dirty="0"/>
              <a:t> </a:t>
            </a:r>
          </a:p>
          <a:p>
            <a:r>
              <a:rPr lang="sq-AL" dirty="0"/>
              <a:t>Bizneset më nevoja të larta bandwith-i kanë shumë gjasa të zgjedhin formën simetrike të DSL-së, </a:t>
            </a:r>
            <a:endParaRPr lang="en-US" dirty="0"/>
          </a:p>
          <a:p>
            <a:r>
              <a:rPr lang="sq-AL" dirty="0"/>
              <a:t>të tjerët më buxhet më të kufizuar siç janë bizneset e vogla apo familjet mund të zgjedhin një model që të mund të përdorin linjën telefonike brenda bandwith-it të përgjithshëm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q-AL" b="1" dirty="0"/>
              <a:t>Vlerësimi i Sigurisë së Broadband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r>
              <a:rPr lang="sq-AL" dirty="0"/>
              <a:t>Keto sulme shpesh fokusohen mbi teknologjitë si e-mail apo portat e hapura të TCP/UDP-së.</a:t>
            </a:r>
            <a:endParaRPr lang="en-US" dirty="0"/>
          </a:p>
          <a:p>
            <a:r>
              <a:rPr lang="sq-AL" dirty="0"/>
              <a:t>Lidhjet DSL dhe kabllore duhet të mbrohen patjetër nga mekanizma shtesës siç janë firewall-et.</a:t>
            </a:r>
            <a:endParaRPr lang="en-US" dirty="0"/>
          </a:p>
          <a:p>
            <a:r>
              <a:rPr lang="sq-AL" dirty="0"/>
              <a:t>Një firewall mund të ofrojë veçori të tilla si filtrimin e paketave dhe përkthimin e adresave të rrjetit (NAT). </a:t>
            </a:r>
            <a:endParaRPr lang="en-US" dirty="0"/>
          </a:p>
          <a:p>
            <a:r>
              <a:rPr lang="sq-AL" dirty="0"/>
              <a:t>Firewall-i mund të jetë një aplikacion ose një pajisje më vete</a:t>
            </a:r>
            <a:endParaRPr lang="en-US" dirty="0"/>
          </a:p>
          <a:p>
            <a:r>
              <a:rPr lang="sq-AL" dirty="0"/>
              <a:t>Sistemi juaj i shfrytëzimit është plotësisht i rifreskuar me të gjitha programet e shërbimeve dhe sigurisë</a:t>
            </a:r>
            <a:endParaRPr lang="en-US" dirty="0"/>
          </a:p>
          <a:p>
            <a:r>
              <a:rPr lang="sq-AL" b="1" dirty="0"/>
              <a:t>Plain Old Telephone Service / Public Switched Telephone Network.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1117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Rrjeta Kompjuterike 2 Teknologjite WAN </vt:lpstr>
      <vt:lpstr>Teknologjite WAN</vt:lpstr>
      <vt:lpstr>Komunikimi Qarkor</vt:lpstr>
      <vt:lpstr>Integrated Services Digital Network (ISDN) </vt:lpstr>
      <vt:lpstr>Fiber Distributed Data Interface (FDDI) </vt:lpstr>
      <vt:lpstr>Linjat transportuese T-carrier</vt:lpstr>
      <vt:lpstr>PowerPoint Presentation</vt:lpstr>
      <vt:lpstr>Aksesimi i Internetit përmes xDSL (Digital Suscriber Line)    </vt:lpstr>
      <vt:lpstr>Vlerësimi i Sigurisë së Broadband</vt:lpstr>
      <vt:lpstr>Aksesimi i Internetit me Satelit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Rrjeta Kompjuterike 2 Multimedia, Teknologjite WAN</dc:title>
  <dc:creator>lushi</dc:creator>
  <cp:lastModifiedBy>frida gjermeni</cp:lastModifiedBy>
  <cp:revision>15</cp:revision>
  <dcterms:created xsi:type="dcterms:W3CDTF">2019-01-13T20:31:04Z</dcterms:created>
  <dcterms:modified xsi:type="dcterms:W3CDTF">2020-01-05T15:24:01Z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F3B7E8DB-F5AA-4D5C-9A83-5D5593302D91</vt:lpwstr>
  </property>
  <property fmtid="{D5CDD505-2E9C-101B-9397-08002B2CF9AE}" pid="3" name="ArticulatePath">
    <vt:lpwstr>Presentation1</vt:lpwstr>
  </property>
</Properties>
</file>